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70" r:id="rId4"/>
    <p:sldId id="271" r:id="rId5"/>
    <p:sldId id="368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369" r:id="rId14"/>
    <p:sldId id="287" r:id="rId15"/>
    <p:sldId id="290" r:id="rId16"/>
    <p:sldId id="291" r:id="rId17"/>
    <p:sldId id="295" r:id="rId18"/>
    <p:sldId id="298" r:id="rId19"/>
    <p:sldId id="301" r:id="rId20"/>
    <p:sldId id="303" r:id="rId21"/>
    <p:sldId id="307" r:id="rId22"/>
    <p:sldId id="308" r:id="rId23"/>
    <p:sldId id="370" r:id="rId24"/>
    <p:sldId id="309" r:id="rId25"/>
    <p:sldId id="310" r:id="rId26"/>
    <p:sldId id="320" r:id="rId27"/>
    <p:sldId id="327" r:id="rId28"/>
    <p:sldId id="329" r:id="rId29"/>
    <p:sldId id="332" r:id="rId30"/>
    <p:sldId id="333" r:id="rId31"/>
    <p:sldId id="334" r:id="rId32"/>
    <p:sldId id="336" r:id="rId33"/>
    <p:sldId id="337" r:id="rId34"/>
    <p:sldId id="339" r:id="rId35"/>
    <p:sldId id="340" r:id="rId3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58" d="100"/>
          <a:sy n="58" d="100"/>
        </p:scale>
        <p:origin x="1290" y="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A8427-52CC-43AA-800E-0E37449AF721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5126F-B620-4ACA-B7AC-00BBE75D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82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4D73-ED9C-4B89-BD37-A5CF3CFFA024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0F61A-61D4-4023-AD35-79F7F8061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70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2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9206-3B23-4DB2-AAE1-9CA610634D3C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EC43-751C-44BB-915D-0F08F640982A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931-A170-419F-BCDC-6DF2388FEBAE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AD3E-8689-421E-A75B-1CFEBABAAE5C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6A77D-418F-4279-B3D9-4D53D27DB064}" type="datetime1">
              <a:rPr lang="en-US" smtClean="0"/>
              <a:t>8/15/2023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A190-4DF8-4043-9E7C-BD82E62F0984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7027-4FB5-466E-84D1-42453377D4B5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A217-D67E-43B2-8273-C65CAE3A4223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FD85-9249-4E88-B709-9881F7A7D0E3}" type="datetime1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64A0-9D28-415D-9687-024A5D1694AE}" type="datetime1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118A-7754-4F2D-BD0E-3EF8A981A62E}" type="datetime1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B55A-A9F7-4F4C-89DA-3FDE1ACD87FB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D60F-E680-4CC9-91B1-623C4ACD17FD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65186B0-FD97-4D2D-9041-BEB972B37315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116205">
              <a:lnSpc>
                <a:spcPts val="124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2286000"/>
            <a:ext cx="8153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002060"/>
                </a:solidFill>
              </a:rPr>
              <a:t>«</a:t>
            </a:r>
            <a:r>
              <a:rPr sz="4400" b="1" spc="-10" dirty="0" err="1">
                <a:solidFill>
                  <a:srgbClr val="002060"/>
                </a:solidFill>
              </a:rPr>
              <a:t>Бережливое</a:t>
            </a:r>
            <a:r>
              <a:rPr sz="4400" b="1" spc="-40" dirty="0">
                <a:solidFill>
                  <a:srgbClr val="002060"/>
                </a:solidFill>
              </a:rPr>
              <a:t> </a:t>
            </a:r>
            <a:r>
              <a:rPr sz="4400" b="1" spc="-15" dirty="0" err="1">
                <a:solidFill>
                  <a:srgbClr val="002060"/>
                </a:solidFill>
              </a:rPr>
              <a:t>производство</a:t>
            </a:r>
            <a:r>
              <a:rPr sz="4400" b="1" spc="-15" dirty="0">
                <a:solidFill>
                  <a:srgbClr val="002060"/>
                </a:solidFill>
              </a:rPr>
              <a:t>»</a:t>
            </a:r>
            <a:endParaRPr sz="4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\\10.8.0.200\Obmen\Опарина А.В\для Опариной\ЭМблема школы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152525" cy="1052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30896" y="394494"/>
            <a:ext cx="6477000" cy="873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МУНИЦИПАЛЬНОЕ АВТОНОМНОЕ ОБЩЕОБРАЗОВАТЕЛЬНОЕ УЧРЕЖДЕНИЕ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СРЕДНЯЯ ОБЩЕОБРАЗОВАТЕЛЬНАЯ ШКОЛА № 8 г. ХОЛМСКА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МУНИЦИПАЛЬНОГО ОБРАЗОВАНИЯ «ХОЛМСКИЙ ГОРОДСКОЙ ОКРУГ»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САХАЛИНСКОЙ ОБЛАСТИ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3035" y="3213561"/>
            <a:ext cx="79148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ФАБРИКА ПРОЦЕССОВ</a:t>
            </a:r>
            <a:endParaRPr lang="ru-RU" altLang="ru-RU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МАОУ СОШ № 8 г. Холмска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82947"/>
            <a:ext cx="2438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</a:t>
            </a:r>
            <a:r>
              <a:rPr spc="10" dirty="0"/>
              <a:t>ж</a:t>
            </a:r>
            <a:r>
              <a:rPr spc="-5" dirty="0"/>
              <a:t>и</a:t>
            </a:r>
            <a:r>
              <a:rPr spc="5" dirty="0"/>
              <a:t>д</a:t>
            </a:r>
            <a:r>
              <a:rPr spc="-5" dirty="0"/>
              <a:t>а</a:t>
            </a:r>
            <a:r>
              <a:rPr dirty="0"/>
              <a:t>н</a:t>
            </a:r>
            <a:r>
              <a:rPr spc="10" dirty="0"/>
              <a:t>и</a:t>
            </a:r>
            <a:r>
              <a:rPr dirty="0"/>
              <a:t>е</a:t>
            </a:r>
          </a:p>
        </p:txBody>
      </p:sp>
      <p:sp>
        <p:nvSpPr>
          <p:cNvPr id="3" name="object 3"/>
          <p:cNvSpPr/>
          <p:nvPr/>
        </p:nvSpPr>
        <p:spPr>
          <a:xfrm>
            <a:off x="3094220" y="584589"/>
            <a:ext cx="5562600" cy="762000"/>
          </a:xfrm>
          <a:custGeom>
            <a:avLst/>
            <a:gdLst/>
            <a:ahLst/>
            <a:cxnLst/>
            <a:rect l="l" t="t" r="r" b="b"/>
            <a:pathLst>
              <a:path w="3992879" h="1353820">
                <a:moveTo>
                  <a:pt x="0" y="226060"/>
                </a:moveTo>
                <a:lnTo>
                  <a:pt x="0" y="213360"/>
                </a:lnTo>
                <a:lnTo>
                  <a:pt x="0" y="201929"/>
                </a:lnTo>
                <a:lnTo>
                  <a:pt x="2539" y="190500"/>
                </a:lnTo>
                <a:lnTo>
                  <a:pt x="5079" y="179070"/>
                </a:lnTo>
                <a:lnTo>
                  <a:pt x="7620" y="167639"/>
                </a:lnTo>
                <a:lnTo>
                  <a:pt x="10160" y="156210"/>
                </a:lnTo>
                <a:lnTo>
                  <a:pt x="29210" y="113029"/>
                </a:lnTo>
                <a:lnTo>
                  <a:pt x="43179" y="92710"/>
                </a:lnTo>
                <a:lnTo>
                  <a:pt x="49529" y="83820"/>
                </a:lnTo>
                <a:lnTo>
                  <a:pt x="57150" y="74929"/>
                </a:lnTo>
                <a:lnTo>
                  <a:pt x="64770" y="66039"/>
                </a:lnTo>
                <a:lnTo>
                  <a:pt x="73660" y="58420"/>
                </a:lnTo>
                <a:lnTo>
                  <a:pt x="82550" y="50800"/>
                </a:lnTo>
                <a:lnTo>
                  <a:pt x="92710" y="43179"/>
                </a:lnTo>
                <a:lnTo>
                  <a:pt x="101600" y="36829"/>
                </a:lnTo>
                <a:lnTo>
                  <a:pt x="111760" y="30479"/>
                </a:lnTo>
                <a:lnTo>
                  <a:pt x="123189" y="25400"/>
                </a:lnTo>
                <a:lnTo>
                  <a:pt x="133350" y="20320"/>
                </a:lnTo>
                <a:lnTo>
                  <a:pt x="177800" y="5079"/>
                </a:lnTo>
                <a:lnTo>
                  <a:pt x="189229" y="3810"/>
                </a:lnTo>
                <a:lnTo>
                  <a:pt x="201929" y="1270"/>
                </a:lnTo>
                <a:lnTo>
                  <a:pt x="213360" y="1270"/>
                </a:lnTo>
                <a:lnTo>
                  <a:pt x="224789" y="0"/>
                </a:lnTo>
                <a:lnTo>
                  <a:pt x="3766820" y="0"/>
                </a:lnTo>
                <a:lnTo>
                  <a:pt x="3778250" y="1270"/>
                </a:lnTo>
                <a:lnTo>
                  <a:pt x="3789679" y="1270"/>
                </a:lnTo>
                <a:lnTo>
                  <a:pt x="3802379" y="3810"/>
                </a:lnTo>
                <a:lnTo>
                  <a:pt x="3813809" y="5079"/>
                </a:lnTo>
                <a:lnTo>
                  <a:pt x="3825240" y="7620"/>
                </a:lnTo>
                <a:lnTo>
                  <a:pt x="3836670" y="11429"/>
                </a:lnTo>
                <a:lnTo>
                  <a:pt x="3848100" y="15239"/>
                </a:lnTo>
                <a:lnTo>
                  <a:pt x="3858259" y="20320"/>
                </a:lnTo>
                <a:lnTo>
                  <a:pt x="3869690" y="25400"/>
                </a:lnTo>
                <a:lnTo>
                  <a:pt x="3909059" y="50800"/>
                </a:lnTo>
                <a:lnTo>
                  <a:pt x="3917950" y="58420"/>
                </a:lnTo>
                <a:lnTo>
                  <a:pt x="3926840" y="66039"/>
                </a:lnTo>
                <a:lnTo>
                  <a:pt x="3934459" y="74929"/>
                </a:lnTo>
                <a:lnTo>
                  <a:pt x="3942079" y="83820"/>
                </a:lnTo>
                <a:lnTo>
                  <a:pt x="3948429" y="92710"/>
                </a:lnTo>
                <a:lnTo>
                  <a:pt x="3956050" y="102870"/>
                </a:lnTo>
                <a:lnTo>
                  <a:pt x="3962400" y="113029"/>
                </a:lnTo>
                <a:lnTo>
                  <a:pt x="3967479" y="123189"/>
                </a:lnTo>
                <a:lnTo>
                  <a:pt x="3972559" y="133350"/>
                </a:lnTo>
                <a:lnTo>
                  <a:pt x="3977640" y="144779"/>
                </a:lnTo>
                <a:lnTo>
                  <a:pt x="3981450" y="156210"/>
                </a:lnTo>
                <a:lnTo>
                  <a:pt x="3985259" y="167639"/>
                </a:lnTo>
                <a:lnTo>
                  <a:pt x="3986529" y="179070"/>
                </a:lnTo>
                <a:lnTo>
                  <a:pt x="3989070" y="190500"/>
                </a:lnTo>
                <a:lnTo>
                  <a:pt x="3991609" y="201929"/>
                </a:lnTo>
                <a:lnTo>
                  <a:pt x="3991609" y="213360"/>
                </a:lnTo>
                <a:lnTo>
                  <a:pt x="3991609" y="226060"/>
                </a:lnTo>
                <a:lnTo>
                  <a:pt x="3992879" y="1127760"/>
                </a:lnTo>
                <a:lnTo>
                  <a:pt x="3991609" y="1127760"/>
                </a:lnTo>
                <a:lnTo>
                  <a:pt x="3991609" y="1139189"/>
                </a:lnTo>
                <a:lnTo>
                  <a:pt x="3991609" y="1151889"/>
                </a:lnTo>
                <a:lnTo>
                  <a:pt x="3989070" y="1163320"/>
                </a:lnTo>
                <a:lnTo>
                  <a:pt x="3986529" y="1174750"/>
                </a:lnTo>
                <a:lnTo>
                  <a:pt x="3985259" y="1186179"/>
                </a:lnTo>
                <a:lnTo>
                  <a:pt x="3981450" y="1197610"/>
                </a:lnTo>
                <a:lnTo>
                  <a:pt x="3977640" y="1209039"/>
                </a:lnTo>
                <a:lnTo>
                  <a:pt x="3972559" y="1219200"/>
                </a:lnTo>
                <a:lnTo>
                  <a:pt x="3967479" y="1230629"/>
                </a:lnTo>
                <a:lnTo>
                  <a:pt x="3942079" y="1270000"/>
                </a:lnTo>
                <a:lnTo>
                  <a:pt x="3909059" y="1303020"/>
                </a:lnTo>
                <a:lnTo>
                  <a:pt x="3869690" y="1328420"/>
                </a:lnTo>
                <a:lnTo>
                  <a:pt x="3858259" y="1333500"/>
                </a:lnTo>
                <a:lnTo>
                  <a:pt x="3848100" y="1338579"/>
                </a:lnTo>
                <a:lnTo>
                  <a:pt x="3836670" y="1342389"/>
                </a:lnTo>
                <a:lnTo>
                  <a:pt x="3825240" y="1344929"/>
                </a:lnTo>
                <a:lnTo>
                  <a:pt x="3813809" y="1348739"/>
                </a:lnTo>
                <a:lnTo>
                  <a:pt x="3802379" y="1350010"/>
                </a:lnTo>
                <a:lnTo>
                  <a:pt x="3790950" y="1351279"/>
                </a:lnTo>
                <a:lnTo>
                  <a:pt x="3779520" y="1352550"/>
                </a:lnTo>
                <a:lnTo>
                  <a:pt x="3766820" y="1353820"/>
                </a:lnTo>
                <a:lnTo>
                  <a:pt x="224789" y="1353820"/>
                </a:lnTo>
                <a:lnTo>
                  <a:pt x="213360" y="1352550"/>
                </a:lnTo>
                <a:lnTo>
                  <a:pt x="201929" y="1352550"/>
                </a:lnTo>
                <a:lnTo>
                  <a:pt x="189229" y="1350010"/>
                </a:lnTo>
                <a:lnTo>
                  <a:pt x="144779" y="1338579"/>
                </a:lnTo>
                <a:lnTo>
                  <a:pt x="123189" y="1328420"/>
                </a:lnTo>
                <a:lnTo>
                  <a:pt x="111760" y="1323339"/>
                </a:lnTo>
                <a:lnTo>
                  <a:pt x="73660" y="1295400"/>
                </a:lnTo>
                <a:lnTo>
                  <a:pt x="66039" y="1287779"/>
                </a:lnTo>
                <a:lnTo>
                  <a:pt x="57150" y="1278889"/>
                </a:lnTo>
                <a:lnTo>
                  <a:pt x="49529" y="1270000"/>
                </a:lnTo>
                <a:lnTo>
                  <a:pt x="43179" y="1259839"/>
                </a:lnTo>
                <a:lnTo>
                  <a:pt x="35560" y="1250950"/>
                </a:lnTo>
                <a:lnTo>
                  <a:pt x="29210" y="1240789"/>
                </a:lnTo>
                <a:lnTo>
                  <a:pt x="24129" y="1230629"/>
                </a:lnTo>
                <a:lnTo>
                  <a:pt x="19050" y="1219200"/>
                </a:lnTo>
                <a:lnTo>
                  <a:pt x="13970" y="1209039"/>
                </a:lnTo>
                <a:lnTo>
                  <a:pt x="10160" y="1197610"/>
                </a:lnTo>
                <a:lnTo>
                  <a:pt x="7620" y="1186179"/>
                </a:lnTo>
                <a:lnTo>
                  <a:pt x="5079" y="1174750"/>
                </a:lnTo>
                <a:lnTo>
                  <a:pt x="2539" y="1163320"/>
                </a:lnTo>
                <a:lnTo>
                  <a:pt x="1270" y="1151889"/>
                </a:lnTo>
                <a:lnTo>
                  <a:pt x="0" y="1140460"/>
                </a:lnTo>
                <a:lnTo>
                  <a:pt x="0" y="1127760"/>
                </a:lnTo>
                <a:lnTo>
                  <a:pt x="0" y="226060"/>
                </a:lnTo>
                <a:close/>
              </a:path>
              <a:path w="3992879" h="1353820">
                <a:moveTo>
                  <a:pt x="0" y="0"/>
                </a:moveTo>
                <a:lnTo>
                  <a:pt x="0" y="0"/>
                </a:lnTo>
              </a:path>
              <a:path w="3992879" h="1353820">
                <a:moveTo>
                  <a:pt x="3992879" y="1353820"/>
                </a:moveTo>
                <a:lnTo>
                  <a:pt x="3992879" y="1353820"/>
                </a:lnTo>
              </a:path>
            </a:pathLst>
          </a:custGeom>
          <a:ln w="25518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4" name="object 4"/>
          <p:cNvSpPr txBox="1"/>
          <p:nvPr/>
        </p:nvSpPr>
        <p:spPr>
          <a:xfrm>
            <a:off x="3246620" y="712955"/>
            <a:ext cx="5410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6365D"/>
                </a:solidFill>
                <a:latin typeface="Arial"/>
                <a:cs typeface="Arial"/>
              </a:rPr>
              <a:t>Ожидание </a:t>
            </a:r>
            <a:r>
              <a:rPr sz="1600" b="1" spc="-5" dirty="0">
                <a:solidFill>
                  <a:srgbClr val="16365D"/>
                </a:solidFill>
                <a:latin typeface="Arial"/>
                <a:cs typeface="Arial"/>
              </a:rPr>
              <a:t>окончания </a:t>
            </a:r>
            <a:r>
              <a:rPr sz="1600" b="1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6365D"/>
                </a:solidFill>
                <a:latin typeface="Arial"/>
                <a:cs typeface="Arial"/>
              </a:rPr>
              <a:t>работы</a:t>
            </a:r>
            <a:r>
              <a:rPr sz="1600" b="1" spc="-3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6365D"/>
                </a:solidFill>
                <a:latin typeface="Arial"/>
                <a:cs typeface="Arial"/>
              </a:rPr>
              <a:t>машины,</a:t>
            </a:r>
            <a:r>
              <a:rPr sz="1600" b="1" spc="-4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6365D"/>
                </a:solidFill>
                <a:latin typeface="Arial"/>
                <a:cs typeface="Arial"/>
              </a:rPr>
              <a:t>прибытия </a:t>
            </a:r>
            <a:r>
              <a:rPr sz="1600" b="1" spc="-54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6365D"/>
                </a:solidFill>
                <a:latin typeface="Arial"/>
                <a:cs typeface="Arial"/>
              </a:rPr>
              <a:t>деталей/материалов, </a:t>
            </a:r>
            <a:r>
              <a:rPr sz="1600" b="1" spc="-5" dirty="0">
                <a:solidFill>
                  <a:srgbClr val="16365D"/>
                </a:solidFill>
                <a:latin typeface="Arial"/>
                <a:cs typeface="Arial"/>
              </a:rPr>
              <a:t> ожидание</a:t>
            </a:r>
            <a:r>
              <a:rPr sz="1600" b="1" spc="-1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6365D"/>
                </a:solidFill>
                <a:latin typeface="Arial"/>
                <a:cs typeface="Arial"/>
              </a:rPr>
              <a:t>информации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170" y="1524000"/>
            <a:ext cx="2449830" cy="242534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08950"/>
              </p:ext>
            </p:extLst>
          </p:nvPr>
        </p:nvGraphicFramePr>
        <p:xfrm>
          <a:off x="3087974" y="1526816"/>
          <a:ext cx="5598826" cy="3349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офисных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процессах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различных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отраслях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690">
                <a:tc>
                  <a:txBody>
                    <a:bodyPr/>
                    <a:lstStyle/>
                    <a:p>
                      <a:pPr marL="90805" marR="80772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Ожидание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звонка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сообщения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электронной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почте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Ожидание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материала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стройки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608">
                <a:tc>
                  <a:txBody>
                    <a:bodyPr/>
                    <a:lstStyle/>
                    <a:p>
                      <a:pPr marL="90805" marR="63754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Ожидание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данных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для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подготовки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или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закрытия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отчета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Ожидание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работы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оборудования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610">
                <a:tc>
                  <a:txBody>
                    <a:bodyPr/>
                    <a:lstStyle/>
                    <a:p>
                      <a:pPr marL="90805" marR="23622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Ожидание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у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принтера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копировального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аппарата.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Разные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графики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работы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(перерывов)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175" y="762841"/>
            <a:ext cx="21736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Переделка</a:t>
            </a:r>
            <a:r>
              <a:rPr spc="-75" dirty="0"/>
              <a:t> </a:t>
            </a:r>
            <a:r>
              <a:rPr dirty="0"/>
              <a:t>брака</a:t>
            </a:r>
          </a:p>
        </p:txBody>
      </p:sp>
      <p:sp>
        <p:nvSpPr>
          <p:cNvPr id="3" name="object 3"/>
          <p:cNvSpPr/>
          <p:nvPr/>
        </p:nvSpPr>
        <p:spPr>
          <a:xfrm>
            <a:off x="2743200" y="561855"/>
            <a:ext cx="6019800" cy="733545"/>
          </a:xfrm>
          <a:custGeom>
            <a:avLst/>
            <a:gdLst/>
            <a:ahLst/>
            <a:cxnLst/>
            <a:rect l="l" t="t" r="r" b="b"/>
            <a:pathLst>
              <a:path w="3994150" h="1162050">
                <a:moveTo>
                  <a:pt x="0" y="193039"/>
                </a:moveTo>
                <a:lnTo>
                  <a:pt x="1269" y="182879"/>
                </a:lnTo>
                <a:lnTo>
                  <a:pt x="1269" y="172719"/>
                </a:lnTo>
                <a:lnTo>
                  <a:pt x="2539" y="162560"/>
                </a:lnTo>
                <a:lnTo>
                  <a:pt x="5079" y="152400"/>
                </a:lnTo>
                <a:lnTo>
                  <a:pt x="7619" y="143510"/>
                </a:lnTo>
                <a:lnTo>
                  <a:pt x="10160" y="133350"/>
                </a:lnTo>
                <a:lnTo>
                  <a:pt x="13969" y="124460"/>
                </a:lnTo>
                <a:lnTo>
                  <a:pt x="17779" y="114300"/>
                </a:lnTo>
                <a:lnTo>
                  <a:pt x="21589" y="105410"/>
                </a:lnTo>
                <a:lnTo>
                  <a:pt x="26669" y="96519"/>
                </a:lnTo>
                <a:lnTo>
                  <a:pt x="31750" y="87629"/>
                </a:lnTo>
                <a:lnTo>
                  <a:pt x="38100" y="80010"/>
                </a:lnTo>
                <a:lnTo>
                  <a:pt x="43179" y="71119"/>
                </a:lnTo>
                <a:lnTo>
                  <a:pt x="50800" y="63500"/>
                </a:lnTo>
                <a:lnTo>
                  <a:pt x="57150" y="55879"/>
                </a:lnTo>
                <a:lnTo>
                  <a:pt x="64769" y="49529"/>
                </a:lnTo>
                <a:lnTo>
                  <a:pt x="72389" y="43179"/>
                </a:lnTo>
                <a:lnTo>
                  <a:pt x="80010" y="36829"/>
                </a:lnTo>
                <a:lnTo>
                  <a:pt x="88900" y="30479"/>
                </a:lnTo>
                <a:lnTo>
                  <a:pt x="97789" y="25400"/>
                </a:lnTo>
                <a:lnTo>
                  <a:pt x="106679" y="20319"/>
                </a:lnTo>
                <a:lnTo>
                  <a:pt x="115569" y="16510"/>
                </a:lnTo>
                <a:lnTo>
                  <a:pt x="124460" y="12700"/>
                </a:lnTo>
                <a:lnTo>
                  <a:pt x="134619" y="8889"/>
                </a:lnTo>
                <a:lnTo>
                  <a:pt x="144779" y="6350"/>
                </a:lnTo>
                <a:lnTo>
                  <a:pt x="153669" y="3810"/>
                </a:lnTo>
                <a:lnTo>
                  <a:pt x="163829" y="2539"/>
                </a:lnTo>
                <a:lnTo>
                  <a:pt x="173989" y="1269"/>
                </a:lnTo>
                <a:lnTo>
                  <a:pt x="184150" y="0"/>
                </a:lnTo>
                <a:lnTo>
                  <a:pt x="194310" y="0"/>
                </a:lnTo>
                <a:lnTo>
                  <a:pt x="3799840" y="0"/>
                </a:lnTo>
                <a:lnTo>
                  <a:pt x="3809999" y="0"/>
                </a:lnTo>
                <a:lnTo>
                  <a:pt x="3820160" y="1269"/>
                </a:lnTo>
                <a:lnTo>
                  <a:pt x="3830319" y="2539"/>
                </a:lnTo>
                <a:lnTo>
                  <a:pt x="3840480" y="3810"/>
                </a:lnTo>
                <a:lnTo>
                  <a:pt x="3849369" y="6350"/>
                </a:lnTo>
                <a:lnTo>
                  <a:pt x="3859530" y="8889"/>
                </a:lnTo>
                <a:lnTo>
                  <a:pt x="3869690" y="12700"/>
                </a:lnTo>
                <a:lnTo>
                  <a:pt x="3878580" y="16510"/>
                </a:lnTo>
                <a:lnTo>
                  <a:pt x="3887469" y="20319"/>
                </a:lnTo>
                <a:lnTo>
                  <a:pt x="3896360" y="25400"/>
                </a:lnTo>
                <a:lnTo>
                  <a:pt x="3905249" y="30479"/>
                </a:lnTo>
                <a:lnTo>
                  <a:pt x="3912869" y="36829"/>
                </a:lnTo>
                <a:lnTo>
                  <a:pt x="3921760" y="43179"/>
                </a:lnTo>
                <a:lnTo>
                  <a:pt x="3929380" y="49529"/>
                </a:lnTo>
                <a:lnTo>
                  <a:pt x="3936999" y="55879"/>
                </a:lnTo>
                <a:lnTo>
                  <a:pt x="3943349" y="63500"/>
                </a:lnTo>
                <a:lnTo>
                  <a:pt x="3949699" y="71119"/>
                </a:lnTo>
                <a:lnTo>
                  <a:pt x="3956049" y="80010"/>
                </a:lnTo>
                <a:lnTo>
                  <a:pt x="3962399" y="87629"/>
                </a:lnTo>
                <a:lnTo>
                  <a:pt x="3967480" y="96519"/>
                </a:lnTo>
                <a:lnTo>
                  <a:pt x="3972560" y="105410"/>
                </a:lnTo>
                <a:lnTo>
                  <a:pt x="3976369" y="114300"/>
                </a:lnTo>
                <a:lnTo>
                  <a:pt x="3980180" y="124460"/>
                </a:lnTo>
                <a:lnTo>
                  <a:pt x="3983990" y="133350"/>
                </a:lnTo>
                <a:lnTo>
                  <a:pt x="3986530" y="143510"/>
                </a:lnTo>
                <a:lnTo>
                  <a:pt x="3989069" y="152400"/>
                </a:lnTo>
                <a:lnTo>
                  <a:pt x="3990340" y="162560"/>
                </a:lnTo>
                <a:lnTo>
                  <a:pt x="3991610" y="172719"/>
                </a:lnTo>
                <a:lnTo>
                  <a:pt x="3992880" y="182879"/>
                </a:lnTo>
                <a:lnTo>
                  <a:pt x="3992880" y="193039"/>
                </a:lnTo>
                <a:lnTo>
                  <a:pt x="3994149" y="967739"/>
                </a:lnTo>
                <a:lnTo>
                  <a:pt x="3992880" y="977900"/>
                </a:lnTo>
                <a:lnTo>
                  <a:pt x="3992880" y="988060"/>
                </a:lnTo>
                <a:lnTo>
                  <a:pt x="3991610" y="998219"/>
                </a:lnTo>
                <a:lnTo>
                  <a:pt x="3989069" y="1008379"/>
                </a:lnTo>
                <a:lnTo>
                  <a:pt x="3986530" y="1017269"/>
                </a:lnTo>
                <a:lnTo>
                  <a:pt x="3983990" y="1027429"/>
                </a:lnTo>
                <a:lnTo>
                  <a:pt x="3980180" y="1037589"/>
                </a:lnTo>
                <a:lnTo>
                  <a:pt x="3976369" y="1046479"/>
                </a:lnTo>
                <a:lnTo>
                  <a:pt x="3972560" y="1055369"/>
                </a:lnTo>
                <a:lnTo>
                  <a:pt x="3967480" y="1064260"/>
                </a:lnTo>
                <a:lnTo>
                  <a:pt x="3962399" y="1073150"/>
                </a:lnTo>
                <a:lnTo>
                  <a:pt x="3956049" y="1082039"/>
                </a:lnTo>
                <a:lnTo>
                  <a:pt x="3950969" y="1089660"/>
                </a:lnTo>
                <a:lnTo>
                  <a:pt x="3943349" y="1097279"/>
                </a:lnTo>
                <a:lnTo>
                  <a:pt x="3936999" y="1104900"/>
                </a:lnTo>
                <a:lnTo>
                  <a:pt x="3929380" y="1111250"/>
                </a:lnTo>
                <a:lnTo>
                  <a:pt x="3921760" y="1117600"/>
                </a:lnTo>
                <a:lnTo>
                  <a:pt x="3914140" y="1123950"/>
                </a:lnTo>
                <a:lnTo>
                  <a:pt x="3905249" y="1130300"/>
                </a:lnTo>
                <a:lnTo>
                  <a:pt x="3896360" y="1135379"/>
                </a:lnTo>
                <a:lnTo>
                  <a:pt x="3887469" y="1140460"/>
                </a:lnTo>
                <a:lnTo>
                  <a:pt x="3878580" y="1144269"/>
                </a:lnTo>
                <a:lnTo>
                  <a:pt x="3869690" y="1148079"/>
                </a:lnTo>
                <a:lnTo>
                  <a:pt x="3859530" y="1151889"/>
                </a:lnTo>
                <a:lnTo>
                  <a:pt x="3849369" y="1154429"/>
                </a:lnTo>
                <a:lnTo>
                  <a:pt x="3840480" y="1156969"/>
                </a:lnTo>
                <a:lnTo>
                  <a:pt x="3830319" y="1158239"/>
                </a:lnTo>
                <a:lnTo>
                  <a:pt x="3820160" y="1160779"/>
                </a:lnTo>
                <a:lnTo>
                  <a:pt x="3809999" y="1160779"/>
                </a:lnTo>
                <a:lnTo>
                  <a:pt x="3799840" y="1160779"/>
                </a:lnTo>
                <a:lnTo>
                  <a:pt x="194310" y="1162050"/>
                </a:lnTo>
                <a:lnTo>
                  <a:pt x="184150" y="1160779"/>
                </a:lnTo>
                <a:lnTo>
                  <a:pt x="173989" y="1160779"/>
                </a:lnTo>
                <a:lnTo>
                  <a:pt x="163829" y="1159510"/>
                </a:lnTo>
                <a:lnTo>
                  <a:pt x="153669" y="1156969"/>
                </a:lnTo>
                <a:lnTo>
                  <a:pt x="144779" y="1155700"/>
                </a:lnTo>
                <a:lnTo>
                  <a:pt x="134619" y="1151889"/>
                </a:lnTo>
                <a:lnTo>
                  <a:pt x="124460" y="1149350"/>
                </a:lnTo>
                <a:lnTo>
                  <a:pt x="115569" y="1144269"/>
                </a:lnTo>
                <a:lnTo>
                  <a:pt x="106679" y="1140460"/>
                </a:lnTo>
                <a:lnTo>
                  <a:pt x="97789" y="1135379"/>
                </a:lnTo>
                <a:lnTo>
                  <a:pt x="88900" y="1130300"/>
                </a:lnTo>
                <a:lnTo>
                  <a:pt x="80010" y="1125219"/>
                </a:lnTo>
                <a:lnTo>
                  <a:pt x="72389" y="1118869"/>
                </a:lnTo>
                <a:lnTo>
                  <a:pt x="64769" y="1112519"/>
                </a:lnTo>
                <a:lnTo>
                  <a:pt x="57150" y="1104900"/>
                </a:lnTo>
                <a:lnTo>
                  <a:pt x="50800" y="1097279"/>
                </a:lnTo>
                <a:lnTo>
                  <a:pt x="43179" y="1089660"/>
                </a:lnTo>
                <a:lnTo>
                  <a:pt x="38100" y="1082039"/>
                </a:lnTo>
                <a:lnTo>
                  <a:pt x="31750" y="1073150"/>
                </a:lnTo>
                <a:lnTo>
                  <a:pt x="26669" y="1064260"/>
                </a:lnTo>
                <a:lnTo>
                  <a:pt x="21589" y="1055369"/>
                </a:lnTo>
                <a:lnTo>
                  <a:pt x="17779" y="1046479"/>
                </a:lnTo>
                <a:lnTo>
                  <a:pt x="13969" y="1037589"/>
                </a:lnTo>
                <a:lnTo>
                  <a:pt x="10160" y="1027429"/>
                </a:lnTo>
                <a:lnTo>
                  <a:pt x="7619" y="1018539"/>
                </a:lnTo>
                <a:lnTo>
                  <a:pt x="5079" y="1008379"/>
                </a:lnTo>
                <a:lnTo>
                  <a:pt x="2539" y="998219"/>
                </a:lnTo>
                <a:lnTo>
                  <a:pt x="1269" y="988060"/>
                </a:lnTo>
                <a:lnTo>
                  <a:pt x="1269" y="977900"/>
                </a:lnTo>
                <a:lnTo>
                  <a:pt x="0" y="967739"/>
                </a:lnTo>
                <a:lnTo>
                  <a:pt x="0" y="193039"/>
                </a:lnTo>
                <a:close/>
              </a:path>
              <a:path w="3994150" h="1162050">
                <a:moveTo>
                  <a:pt x="0" y="0"/>
                </a:moveTo>
                <a:lnTo>
                  <a:pt x="0" y="0"/>
                </a:lnTo>
              </a:path>
              <a:path w="3994150" h="1162050">
                <a:moveTo>
                  <a:pt x="3994149" y="1162050"/>
                </a:moveTo>
                <a:lnTo>
                  <a:pt x="3994149" y="1162050"/>
                </a:lnTo>
              </a:path>
            </a:pathLst>
          </a:custGeom>
          <a:ln w="25518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352800" y="675308"/>
            <a:ext cx="5181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16365D"/>
                </a:solidFill>
                <a:latin typeface="Arial"/>
                <a:cs typeface="Arial"/>
              </a:rPr>
              <a:t>Ремонт</a:t>
            </a:r>
            <a:r>
              <a:rPr sz="1600" b="1" spc="-4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6365D"/>
                </a:solidFill>
                <a:latin typeface="Arial"/>
                <a:cs typeface="Arial"/>
              </a:rPr>
              <a:t>или</a:t>
            </a:r>
            <a:r>
              <a:rPr sz="1600" b="1" spc="-3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6365D"/>
                </a:solidFill>
                <a:latin typeface="Arial"/>
                <a:cs typeface="Arial"/>
              </a:rPr>
              <a:t>исправление </a:t>
            </a:r>
            <a:r>
              <a:rPr sz="1600" b="1" spc="-54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6365D"/>
                </a:solidFill>
                <a:latin typeface="Arial"/>
                <a:cs typeface="Arial"/>
              </a:rPr>
              <a:t>брака не </a:t>
            </a:r>
            <a:r>
              <a:rPr sz="1600" b="1" spc="-10" dirty="0">
                <a:solidFill>
                  <a:srgbClr val="16365D"/>
                </a:solidFill>
                <a:latin typeface="Arial"/>
                <a:cs typeface="Arial"/>
              </a:rPr>
              <a:t>представляет </a:t>
            </a:r>
            <a:r>
              <a:rPr sz="1600" b="1" spc="-5" dirty="0">
                <a:solidFill>
                  <a:srgbClr val="16365D"/>
                </a:solidFill>
                <a:latin typeface="Arial"/>
                <a:cs typeface="Arial"/>
              </a:rPr>
              <a:t> ценности</a:t>
            </a:r>
            <a:r>
              <a:rPr sz="1600" b="1" spc="-2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6365D"/>
                </a:solidFill>
                <a:latin typeface="Arial"/>
                <a:cs typeface="Arial"/>
              </a:rPr>
              <a:t>для</a:t>
            </a:r>
            <a:r>
              <a:rPr sz="1600" b="1" spc="-2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6365D"/>
                </a:solidFill>
                <a:latin typeface="Arial"/>
                <a:cs typeface="Arial"/>
              </a:rPr>
              <a:t>заказчика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1600200"/>
            <a:ext cx="2247900" cy="228945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87754"/>
              </p:ext>
            </p:extLst>
          </p:nvPr>
        </p:nvGraphicFramePr>
        <p:xfrm>
          <a:off x="2743200" y="1447800"/>
          <a:ext cx="6091638" cy="3492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офисных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процессах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различных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отраслях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84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Ошибки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внесении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данных.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791845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Сдали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анализ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крови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сахар</a:t>
                      </a:r>
                      <a:r>
                        <a:rPr sz="1600" spc="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(после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завтрака)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858">
                <a:tc>
                  <a:txBody>
                    <a:bodyPr/>
                    <a:lstStyle/>
                    <a:p>
                      <a:pPr marL="90805" marR="342900">
                        <a:lnSpc>
                          <a:spcPts val="1770"/>
                        </a:lnSpc>
                        <a:spcBef>
                          <a:spcPts val="380"/>
                        </a:spcBef>
                      </a:pP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Подготовка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отчётности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недостоверными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данными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59130">
                        <a:lnSpc>
                          <a:spcPct val="924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Переделка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асфальтированной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дороги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(ошибки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подготовки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грунта,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нарушение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технологии)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474">
                <a:tc>
                  <a:txBody>
                    <a:bodyPr/>
                    <a:lstStyle/>
                    <a:p>
                      <a:pPr marL="90805" marR="76962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Повторная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подготовка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утерянных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или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испорченных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документов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21665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Окраска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авто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плохо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подготовленной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поверхности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898" y="533400"/>
            <a:ext cx="3862092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</a:t>
            </a:r>
            <a:r>
              <a:rPr spc="5" dirty="0"/>
              <a:t>ер</a:t>
            </a:r>
            <a:r>
              <a:rPr spc="-5" dirty="0"/>
              <a:t>е</a:t>
            </a:r>
            <a:r>
              <a:rPr dirty="0"/>
              <a:t>п</a:t>
            </a:r>
            <a:r>
              <a:rPr spc="5" dirty="0"/>
              <a:t>р</a:t>
            </a:r>
            <a:r>
              <a:rPr spc="-5" dirty="0"/>
              <a:t>о</a:t>
            </a:r>
            <a:r>
              <a:rPr spc="5" dirty="0"/>
              <a:t>и</a:t>
            </a:r>
            <a:r>
              <a:rPr spc="-5" dirty="0"/>
              <a:t>з</a:t>
            </a:r>
            <a:r>
              <a:rPr spc="-20" dirty="0"/>
              <a:t>в</a:t>
            </a:r>
            <a:r>
              <a:rPr spc="-15" dirty="0"/>
              <a:t>о</a:t>
            </a:r>
            <a:r>
              <a:rPr spc="-30" dirty="0"/>
              <a:t>д</a:t>
            </a:r>
            <a:r>
              <a:rPr spc="5" dirty="0"/>
              <a:t>с</a:t>
            </a:r>
            <a:r>
              <a:rPr spc="-5" dirty="0"/>
              <a:t>т</a:t>
            </a:r>
            <a:r>
              <a:rPr spc="-20" dirty="0"/>
              <a:t>в</a:t>
            </a:r>
            <a:r>
              <a:rPr dirty="0"/>
              <a:t>о</a:t>
            </a:r>
          </a:p>
        </p:txBody>
      </p:sp>
      <p:sp>
        <p:nvSpPr>
          <p:cNvPr id="3" name="object 3"/>
          <p:cNvSpPr/>
          <p:nvPr/>
        </p:nvSpPr>
        <p:spPr>
          <a:xfrm>
            <a:off x="3809999" y="152400"/>
            <a:ext cx="5105399" cy="1219200"/>
          </a:xfrm>
          <a:custGeom>
            <a:avLst/>
            <a:gdLst/>
            <a:ahLst/>
            <a:cxnLst/>
            <a:rect l="l" t="t" r="r" b="b"/>
            <a:pathLst>
              <a:path w="3994150" h="2627629">
                <a:moveTo>
                  <a:pt x="0" y="438150"/>
                </a:moveTo>
                <a:lnTo>
                  <a:pt x="1270" y="415289"/>
                </a:lnTo>
                <a:lnTo>
                  <a:pt x="2540" y="392429"/>
                </a:lnTo>
                <a:lnTo>
                  <a:pt x="6350" y="369569"/>
                </a:lnTo>
                <a:lnTo>
                  <a:pt x="15240" y="325119"/>
                </a:lnTo>
                <a:lnTo>
                  <a:pt x="29210" y="280669"/>
                </a:lnTo>
                <a:lnTo>
                  <a:pt x="48260" y="240029"/>
                </a:lnTo>
                <a:lnTo>
                  <a:pt x="59690" y="219709"/>
                </a:lnTo>
                <a:lnTo>
                  <a:pt x="71120" y="199389"/>
                </a:lnTo>
                <a:lnTo>
                  <a:pt x="97790" y="162559"/>
                </a:lnTo>
                <a:lnTo>
                  <a:pt x="128270" y="128269"/>
                </a:lnTo>
                <a:lnTo>
                  <a:pt x="162560" y="97789"/>
                </a:lnTo>
                <a:lnTo>
                  <a:pt x="199390" y="71119"/>
                </a:lnTo>
                <a:lnTo>
                  <a:pt x="219710" y="59689"/>
                </a:lnTo>
                <a:lnTo>
                  <a:pt x="240030" y="48259"/>
                </a:lnTo>
                <a:lnTo>
                  <a:pt x="281940" y="29209"/>
                </a:lnTo>
                <a:lnTo>
                  <a:pt x="325120" y="15239"/>
                </a:lnTo>
                <a:lnTo>
                  <a:pt x="369570" y="6350"/>
                </a:lnTo>
                <a:lnTo>
                  <a:pt x="392430" y="2539"/>
                </a:lnTo>
                <a:lnTo>
                  <a:pt x="415290" y="1269"/>
                </a:lnTo>
                <a:lnTo>
                  <a:pt x="438150" y="0"/>
                </a:lnTo>
                <a:lnTo>
                  <a:pt x="3556000" y="0"/>
                </a:lnTo>
                <a:lnTo>
                  <a:pt x="3578860" y="1269"/>
                </a:lnTo>
                <a:lnTo>
                  <a:pt x="3601720" y="2539"/>
                </a:lnTo>
                <a:lnTo>
                  <a:pt x="3623310" y="6350"/>
                </a:lnTo>
                <a:lnTo>
                  <a:pt x="3646170" y="10159"/>
                </a:lnTo>
                <a:lnTo>
                  <a:pt x="3690620" y="21589"/>
                </a:lnTo>
                <a:lnTo>
                  <a:pt x="3733800" y="38100"/>
                </a:lnTo>
                <a:lnTo>
                  <a:pt x="3774440" y="59689"/>
                </a:lnTo>
                <a:lnTo>
                  <a:pt x="3812540" y="83819"/>
                </a:lnTo>
                <a:lnTo>
                  <a:pt x="3848100" y="113029"/>
                </a:lnTo>
                <a:lnTo>
                  <a:pt x="3881120" y="144779"/>
                </a:lnTo>
                <a:lnTo>
                  <a:pt x="3910329" y="180339"/>
                </a:lnTo>
                <a:lnTo>
                  <a:pt x="3934460" y="219709"/>
                </a:lnTo>
                <a:lnTo>
                  <a:pt x="3956050" y="260350"/>
                </a:lnTo>
                <a:lnTo>
                  <a:pt x="3971290" y="302259"/>
                </a:lnTo>
                <a:lnTo>
                  <a:pt x="3983990" y="346709"/>
                </a:lnTo>
                <a:lnTo>
                  <a:pt x="3990340" y="392429"/>
                </a:lnTo>
                <a:lnTo>
                  <a:pt x="3992879" y="415289"/>
                </a:lnTo>
                <a:lnTo>
                  <a:pt x="3992879" y="438150"/>
                </a:lnTo>
                <a:lnTo>
                  <a:pt x="3994150" y="2189479"/>
                </a:lnTo>
                <a:lnTo>
                  <a:pt x="3992879" y="2212340"/>
                </a:lnTo>
                <a:lnTo>
                  <a:pt x="3991610" y="2235200"/>
                </a:lnTo>
                <a:lnTo>
                  <a:pt x="3987800" y="2258060"/>
                </a:lnTo>
                <a:lnTo>
                  <a:pt x="3983990" y="2280919"/>
                </a:lnTo>
                <a:lnTo>
                  <a:pt x="3978910" y="2302510"/>
                </a:lnTo>
                <a:lnTo>
                  <a:pt x="3964940" y="2346960"/>
                </a:lnTo>
                <a:lnTo>
                  <a:pt x="3945890" y="2388869"/>
                </a:lnTo>
                <a:lnTo>
                  <a:pt x="3934460" y="2407919"/>
                </a:lnTo>
                <a:lnTo>
                  <a:pt x="3923029" y="2428240"/>
                </a:lnTo>
                <a:lnTo>
                  <a:pt x="3896360" y="2465069"/>
                </a:lnTo>
                <a:lnTo>
                  <a:pt x="3865879" y="2499360"/>
                </a:lnTo>
                <a:lnTo>
                  <a:pt x="3831590" y="2529840"/>
                </a:lnTo>
                <a:lnTo>
                  <a:pt x="3794760" y="2556510"/>
                </a:lnTo>
                <a:lnTo>
                  <a:pt x="3754120" y="2579369"/>
                </a:lnTo>
                <a:lnTo>
                  <a:pt x="3733800" y="2589529"/>
                </a:lnTo>
                <a:lnTo>
                  <a:pt x="3691890" y="2606040"/>
                </a:lnTo>
                <a:lnTo>
                  <a:pt x="3647440" y="2617469"/>
                </a:lnTo>
                <a:lnTo>
                  <a:pt x="3601720" y="2625090"/>
                </a:lnTo>
                <a:lnTo>
                  <a:pt x="3556000" y="2627629"/>
                </a:lnTo>
                <a:lnTo>
                  <a:pt x="438150" y="2627629"/>
                </a:lnTo>
                <a:lnTo>
                  <a:pt x="415290" y="2627629"/>
                </a:lnTo>
                <a:lnTo>
                  <a:pt x="392430" y="2625090"/>
                </a:lnTo>
                <a:lnTo>
                  <a:pt x="346710" y="2617469"/>
                </a:lnTo>
                <a:lnTo>
                  <a:pt x="303530" y="2606040"/>
                </a:lnTo>
                <a:lnTo>
                  <a:pt x="260350" y="2589529"/>
                </a:lnTo>
                <a:lnTo>
                  <a:pt x="240030" y="2579369"/>
                </a:lnTo>
                <a:lnTo>
                  <a:pt x="219710" y="2569210"/>
                </a:lnTo>
                <a:lnTo>
                  <a:pt x="180340" y="2543810"/>
                </a:lnTo>
                <a:lnTo>
                  <a:pt x="144780" y="2515869"/>
                </a:lnTo>
                <a:lnTo>
                  <a:pt x="113030" y="2482849"/>
                </a:lnTo>
                <a:lnTo>
                  <a:pt x="83820" y="2447290"/>
                </a:lnTo>
                <a:lnTo>
                  <a:pt x="59690" y="2409190"/>
                </a:lnTo>
                <a:lnTo>
                  <a:pt x="38100" y="2368549"/>
                </a:lnTo>
                <a:lnTo>
                  <a:pt x="21590" y="2325369"/>
                </a:lnTo>
                <a:lnTo>
                  <a:pt x="10160" y="2280919"/>
                </a:lnTo>
                <a:lnTo>
                  <a:pt x="2540" y="2235200"/>
                </a:lnTo>
                <a:lnTo>
                  <a:pt x="0" y="2189479"/>
                </a:lnTo>
                <a:lnTo>
                  <a:pt x="0" y="438150"/>
                </a:lnTo>
                <a:close/>
              </a:path>
              <a:path w="3994150" h="2627629">
                <a:moveTo>
                  <a:pt x="0" y="0"/>
                </a:moveTo>
                <a:lnTo>
                  <a:pt x="0" y="0"/>
                </a:lnTo>
              </a:path>
              <a:path w="3994150" h="2627629">
                <a:moveTo>
                  <a:pt x="3994150" y="2627629"/>
                </a:moveTo>
                <a:lnTo>
                  <a:pt x="3994150" y="2627629"/>
                </a:lnTo>
              </a:path>
            </a:pathLst>
          </a:custGeom>
          <a:ln w="25518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1" y="1566471"/>
            <a:ext cx="2057400" cy="21589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09999" y="304800"/>
            <a:ext cx="495300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388" marR="5080" algn="just">
              <a:lnSpc>
                <a:spcPct val="100099"/>
              </a:lnSpc>
              <a:spcBef>
                <a:spcPts val="95"/>
              </a:spcBef>
            </a:pPr>
            <a:r>
              <a:rPr sz="1400" b="1" dirty="0">
                <a:solidFill>
                  <a:srgbClr val="16365D"/>
                </a:solidFill>
                <a:latin typeface="Arial"/>
                <a:cs typeface="Arial"/>
              </a:rPr>
              <a:t>Вид </a:t>
            </a:r>
            <a:r>
              <a:rPr sz="1400" b="1" spc="-10" dirty="0">
                <a:solidFill>
                  <a:srgbClr val="16365D"/>
                </a:solidFill>
                <a:latin typeface="Arial"/>
                <a:cs typeface="Arial"/>
              </a:rPr>
              <a:t>потерь, </a:t>
            </a:r>
            <a:r>
              <a:rPr sz="1400" b="1" spc="-15" dirty="0">
                <a:solidFill>
                  <a:srgbClr val="16365D"/>
                </a:solidFill>
                <a:latin typeface="Arial"/>
                <a:cs typeface="Arial"/>
              </a:rPr>
              <a:t>который </a:t>
            </a:r>
            <a:r>
              <a:rPr sz="1400" b="1" spc="-10" dirty="0">
                <a:solidFill>
                  <a:srgbClr val="16365D"/>
                </a:solidFill>
                <a:latin typeface="Arial"/>
                <a:cs typeface="Arial"/>
              </a:rPr>
              <a:t> скрывает </a:t>
            </a: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другие </a:t>
            </a:r>
            <a:r>
              <a:rPr sz="1400" b="1" spc="-10" dirty="0">
                <a:solidFill>
                  <a:srgbClr val="16365D"/>
                </a:solidFill>
                <a:latin typeface="Arial"/>
                <a:cs typeface="Arial"/>
              </a:rPr>
              <a:t>потери </a:t>
            </a:r>
            <a:r>
              <a:rPr sz="1400" b="1" dirty="0">
                <a:solidFill>
                  <a:srgbClr val="16365D"/>
                </a:solidFill>
                <a:latin typeface="Arial"/>
                <a:cs typeface="Arial"/>
              </a:rPr>
              <a:t>и </a:t>
            </a:r>
            <a:r>
              <a:rPr sz="1400" b="1" spc="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6365D"/>
                </a:solidFill>
                <a:latin typeface="Arial"/>
                <a:cs typeface="Arial"/>
              </a:rPr>
              <a:t>проблемы. </a:t>
            </a: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Существующий </a:t>
            </a:r>
            <a:r>
              <a:rPr sz="1400" b="1" spc="-54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6365D"/>
                </a:solidFill>
                <a:latin typeface="Arial"/>
                <a:cs typeface="Arial"/>
              </a:rPr>
              <a:t>постоянный</a:t>
            </a: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 запас </a:t>
            </a:r>
            <a:r>
              <a:rPr sz="1400" b="1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6365D"/>
                </a:solidFill>
                <a:latin typeface="Arial"/>
                <a:cs typeface="Arial"/>
              </a:rPr>
              <a:t>позволяет</a:t>
            </a:r>
            <a:r>
              <a:rPr sz="1400" b="1" spc="-1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заменять </a:t>
            </a:r>
            <a:r>
              <a:rPr sz="1400" b="1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6365D"/>
                </a:solidFill>
                <a:latin typeface="Arial"/>
                <a:cs typeface="Arial"/>
              </a:rPr>
              <a:t>бракованную </a:t>
            </a: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деталь, </a:t>
            </a:r>
            <a:r>
              <a:rPr sz="1400" b="1" spc="5" dirty="0">
                <a:solidFill>
                  <a:srgbClr val="16365D"/>
                </a:solidFill>
                <a:latin typeface="Arial"/>
                <a:cs typeface="Arial"/>
              </a:rPr>
              <a:t>не </a:t>
            </a:r>
            <a:r>
              <a:rPr sz="1400" b="1" spc="1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6365D"/>
                </a:solidFill>
                <a:latin typeface="Arial"/>
                <a:cs typeface="Arial"/>
              </a:rPr>
              <a:t>занимаясь</a:t>
            </a: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 решением </a:t>
            </a:r>
            <a:r>
              <a:rPr sz="1400" b="1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самой </a:t>
            </a:r>
            <a:r>
              <a:rPr sz="1400" b="1" spc="-15" dirty="0">
                <a:solidFill>
                  <a:srgbClr val="16365D"/>
                </a:solidFill>
                <a:latin typeface="Arial"/>
                <a:cs typeface="Arial"/>
              </a:rPr>
              <a:t>проблемы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60654"/>
              </p:ext>
            </p:extLst>
          </p:nvPr>
        </p:nvGraphicFramePr>
        <p:xfrm>
          <a:off x="2514601" y="1524001"/>
          <a:ext cx="6400798" cy="347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офисных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процессах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различных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отраслях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988">
                <a:tc>
                  <a:txBody>
                    <a:bodyPr/>
                    <a:lstStyle/>
                    <a:p>
                      <a:pPr marL="91440" marR="98298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Многочисленные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отчеты,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которые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дублируют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один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другой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Изготовили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автомобилей,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продали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8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Изготовление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лишних</a:t>
                      </a:r>
                      <a:r>
                        <a:rPr sz="1600" spc="6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копий</a:t>
                      </a:r>
                      <a:r>
                        <a:rPr sz="1600" spc="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документов.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3627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Варим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большую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кастрюлю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супа,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потом,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хочешь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хочешь,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надо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съесть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585">
                <a:tc>
                  <a:txBody>
                    <a:bodyPr/>
                    <a:lstStyle/>
                    <a:p>
                      <a:pPr marL="91440" marR="508634">
                        <a:lnSpc>
                          <a:spcPct val="92400"/>
                        </a:lnSpc>
                        <a:spcBef>
                          <a:spcPts val="34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информации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количестве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большем,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чем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того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требует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клиент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последующий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процесс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84175">
                        <a:lnSpc>
                          <a:spcPct val="924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первичном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осмотре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больного,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направления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анализы,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которые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потом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используются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3429000" y="229510"/>
            <a:ext cx="526986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Система</a:t>
            </a:r>
            <a:r>
              <a:rPr spc="-75" dirty="0"/>
              <a:t> </a:t>
            </a:r>
            <a:r>
              <a:rPr dirty="0"/>
              <a:t>5С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ic.rutubelist.ru/video/3d/5c/3d5c819c8bfc08aaed1ad245c3a1fa6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3" l="0" r="100000">
                        <a14:foregroundMark x1="12875" y1="4888" x2="87375" y2="11609"/>
                        <a14:foregroundMark x1="87750" y1="77393" x2="70250" y2="88187"/>
                        <a14:foregroundMark x1="87750" y1="81466" x2="77000" y2="96538"/>
                        <a14:foregroundMark x1="43375" y1="87576" x2="55750" y2="86965"/>
                        <a14:foregroundMark x1="71250" y1="12627" x2="90000" y2="32179"/>
                        <a14:backgroundMark x1="98375" y1="94705" x2="82750" y2="96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763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6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9479" y="640254"/>
            <a:ext cx="54819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Примеры</a:t>
            </a:r>
            <a:r>
              <a:rPr spc="-20" dirty="0"/>
              <a:t> </a:t>
            </a:r>
            <a:r>
              <a:rPr spc="-5" dirty="0"/>
              <a:t>этапа</a:t>
            </a:r>
            <a:r>
              <a:rPr spc="-20" dirty="0"/>
              <a:t> </a:t>
            </a:r>
            <a:r>
              <a:rPr spc="-5" dirty="0"/>
              <a:t>Сортировка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4635" y="1371600"/>
            <a:ext cx="3993515" cy="3006725"/>
            <a:chOff x="192980" y="2277961"/>
            <a:chExt cx="3993515" cy="3006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439" y="2302150"/>
              <a:ext cx="3942079" cy="2956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5739" y="2290720"/>
              <a:ext cx="3967479" cy="2980690"/>
            </a:xfrm>
            <a:custGeom>
              <a:avLst/>
              <a:gdLst/>
              <a:ahLst/>
              <a:cxnLst/>
              <a:rect l="l" t="t" r="r" b="b"/>
              <a:pathLst>
                <a:path w="3967479" h="2980690">
                  <a:moveTo>
                    <a:pt x="0" y="0"/>
                  </a:moveTo>
                  <a:lnTo>
                    <a:pt x="3967480" y="0"/>
                  </a:lnTo>
                  <a:lnTo>
                    <a:pt x="3967480" y="2980690"/>
                  </a:lnTo>
                  <a:lnTo>
                    <a:pt x="0" y="2980690"/>
                  </a:lnTo>
                  <a:lnTo>
                    <a:pt x="0" y="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956491" y="1345624"/>
            <a:ext cx="3993515" cy="3006725"/>
            <a:chOff x="4956750" y="2277961"/>
            <a:chExt cx="3993515" cy="30067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2209" y="2302150"/>
              <a:ext cx="3942080" cy="29565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69509" y="2290720"/>
              <a:ext cx="3967479" cy="2980690"/>
            </a:xfrm>
            <a:custGeom>
              <a:avLst/>
              <a:gdLst/>
              <a:ahLst/>
              <a:cxnLst/>
              <a:rect l="l" t="t" r="r" b="b"/>
              <a:pathLst>
                <a:path w="3967479" h="2980690">
                  <a:moveTo>
                    <a:pt x="0" y="0"/>
                  </a:moveTo>
                  <a:lnTo>
                    <a:pt x="3967480" y="0"/>
                  </a:lnTo>
                  <a:lnTo>
                    <a:pt x="3967480" y="2980690"/>
                  </a:lnTo>
                  <a:lnTo>
                    <a:pt x="0" y="2980690"/>
                  </a:lnTo>
                  <a:lnTo>
                    <a:pt x="0" y="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305925" y="2587684"/>
            <a:ext cx="648970" cy="574040"/>
            <a:chOff x="4248150" y="3504840"/>
            <a:chExt cx="648970" cy="574040"/>
          </a:xfrm>
        </p:grpSpPr>
        <p:sp>
          <p:nvSpPr>
            <p:cNvPr id="10" name="object 10"/>
            <p:cNvSpPr/>
            <p:nvPr/>
          </p:nvSpPr>
          <p:spPr>
            <a:xfrm>
              <a:off x="4248150" y="3527700"/>
              <a:ext cx="648970" cy="551180"/>
            </a:xfrm>
            <a:custGeom>
              <a:avLst/>
              <a:gdLst/>
              <a:ahLst/>
              <a:cxnLst/>
              <a:rect l="l" t="t" r="r" b="b"/>
              <a:pathLst>
                <a:path w="648970" h="551179">
                  <a:moveTo>
                    <a:pt x="373379" y="0"/>
                  </a:moveTo>
                  <a:lnTo>
                    <a:pt x="373379" y="138429"/>
                  </a:lnTo>
                  <a:lnTo>
                    <a:pt x="0" y="138429"/>
                  </a:lnTo>
                  <a:lnTo>
                    <a:pt x="0" y="414019"/>
                  </a:lnTo>
                  <a:lnTo>
                    <a:pt x="373379" y="414019"/>
                  </a:lnTo>
                  <a:lnTo>
                    <a:pt x="373379" y="551179"/>
                  </a:lnTo>
                  <a:lnTo>
                    <a:pt x="648970" y="275589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00000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248150" y="3504840"/>
              <a:ext cx="648970" cy="551180"/>
            </a:xfrm>
            <a:custGeom>
              <a:avLst/>
              <a:gdLst/>
              <a:ahLst/>
              <a:cxnLst/>
              <a:rect l="l" t="t" r="r" b="b"/>
              <a:pathLst>
                <a:path w="648970" h="551179">
                  <a:moveTo>
                    <a:pt x="373379" y="0"/>
                  </a:moveTo>
                  <a:lnTo>
                    <a:pt x="373379" y="138430"/>
                  </a:lnTo>
                  <a:lnTo>
                    <a:pt x="0" y="138430"/>
                  </a:lnTo>
                  <a:lnTo>
                    <a:pt x="0" y="414019"/>
                  </a:lnTo>
                  <a:lnTo>
                    <a:pt x="373379" y="414019"/>
                  </a:lnTo>
                  <a:lnTo>
                    <a:pt x="373379" y="551180"/>
                  </a:lnTo>
                  <a:lnTo>
                    <a:pt x="648970" y="275589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445624"/>
            <a:ext cx="24384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Этап</a:t>
            </a:r>
            <a:r>
              <a:rPr spc="-25" dirty="0"/>
              <a:t> </a:t>
            </a:r>
            <a:r>
              <a:rPr dirty="0"/>
              <a:t>2</a:t>
            </a:r>
            <a:r>
              <a:rPr spc="-10" dirty="0"/>
              <a:t> </a:t>
            </a:r>
            <a:br>
              <a:rPr lang="ru-RU" spc="-10" dirty="0"/>
            </a:br>
            <a:r>
              <a:rPr spc="-10" dirty="0" err="1"/>
              <a:t>Соблюдение</a:t>
            </a:r>
            <a:r>
              <a:rPr spc="-20" dirty="0"/>
              <a:t> </a:t>
            </a:r>
            <a:r>
              <a:rPr spc="-5" dirty="0"/>
              <a:t>порядка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19400" y="1659874"/>
            <a:ext cx="427651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Правила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расположения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вещей:</a:t>
            </a:r>
            <a:endParaRPr sz="1600" dirty="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buAutoNum type="arabicPeriod"/>
              <a:tabLst>
                <a:tab pos="370205" algn="l"/>
                <a:tab pos="370840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видном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месте</a:t>
            </a:r>
            <a:endParaRPr sz="1600" dirty="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buAutoNum type="arabicPeriod"/>
              <a:tabLst>
                <a:tab pos="370205" algn="l"/>
                <a:tab pos="37084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Легко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взять</a:t>
            </a:r>
            <a:endParaRPr sz="1600" dirty="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buAutoNum type="arabicPeriod"/>
              <a:tabLst>
                <a:tab pos="370205" algn="l"/>
                <a:tab pos="37084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Легко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использовать</a:t>
            </a:r>
            <a:endParaRPr sz="1600" dirty="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buAutoNum type="arabicPeriod"/>
              <a:tabLst>
                <a:tab pos="370205" algn="l"/>
                <a:tab pos="37084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Легко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вернуть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место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691697"/>
              </p:ext>
            </p:extLst>
          </p:nvPr>
        </p:nvGraphicFramePr>
        <p:xfrm>
          <a:off x="2667000" y="3097524"/>
          <a:ext cx="6163070" cy="193033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66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/>
                        <a:t>Частота</a:t>
                      </a:r>
                      <a:r>
                        <a:rPr sz="1800" spc="-25" dirty="0"/>
                        <a:t> </a:t>
                      </a:r>
                      <a:r>
                        <a:rPr sz="1800" spc="-10" dirty="0"/>
                        <a:t>использования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/>
                        <a:t>Место</a:t>
                      </a:r>
                      <a:r>
                        <a:rPr sz="1800" spc="-35" dirty="0"/>
                        <a:t> </a:t>
                      </a:r>
                      <a:r>
                        <a:rPr sz="1800" spc="-5" dirty="0"/>
                        <a:t>хранения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marR="26733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/>
                        <a:t>Очень</a:t>
                      </a:r>
                      <a:r>
                        <a:rPr sz="1400" spc="-20" dirty="0"/>
                        <a:t> </a:t>
                      </a:r>
                      <a:r>
                        <a:rPr sz="1400" spc="-5" dirty="0"/>
                        <a:t>часто</a:t>
                      </a:r>
                      <a:r>
                        <a:rPr sz="1400" spc="-20" dirty="0"/>
                        <a:t> </a:t>
                      </a:r>
                      <a:r>
                        <a:rPr sz="1400" spc="-5" dirty="0"/>
                        <a:t>(раз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в</a:t>
                      </a:r>
                      <a:r>
                        <a:rPr sz="1400" spc="-15" dirty="0"/>
                        <a:t> </a:t>
                      </a:r>
                      <a:r>
                        <a:rPr sz="1400" spc="-5" dirty="0"/>
                        <a:t>день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или</a:t>
                      </a:r>
                      <a:r>
                        <a:rPr sz="1400" spc="-15" dirty="0"/>
                        <a:t> </a:t>
                      </a:r>
                      <a:r>
                        <a:rPr sz="1400" spc="-5" dirty="0"/>
                        <a:t>чаще)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/>
                        <a:t>Рабочий</a:t>
                      </a:r>
                      <a:r>
                        <a:rPr sz="1400" spc="-45" dirty="0"/>
                        <a:t> </a:t>
                      </a:r>
                      <a:r>
                        <a:rPr sz="1400" spc="-10" dirty="0"/>
                        <a:t>стол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41020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/>
                        <a:t>Часто</a:t>
                      </a:r>
                      <a:r>
                        <a:rPr sz="1400" spc="-20" dirty="0"/>
                        <a:t> </a:t>
                      </a:r>
                      <a:r>
                        <a:rPr sz="1400" spc="-5" dirty="0"/>
                        <a:t>(раз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в</a:t>
                      </a:r>
                      <a:r>
                        <a:rPr sz="1400" spc="-20" dirty="0"/>
                        <a:t> </a:t>
                      </a:r>
                      <a:r>
                        <a:rPr sz="1400" spc="-10" dirty="0"/>
                        <a:t>неделю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или</a:t>
                      </a:r>
                      <a:r>
                        <a:rPr sz="1400" spc="-15" dirty="0"/>
                        <a:t> </a:t>
                      </a:r>
                      <a:r>
                        <a:rPr sz="1400" spc="-5" dirty="0"/>
                        <a:t>чаще)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15" dirty="0"/>
                        <a:t>Тумбочка</a:t>
                      </a:r>
                      <a:r>
                        <a:rPr sz="1400" spc="-20" dirty="0"/>
                        <a:t> под </a:t>
                      </a:r>
                      <a:r>
                        <a:rPr sz="1400" spc="-10" dirty="0"/>
                        <a:t>столом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49">
                <a:tc>
                  <a:txBody>
                    <a:bodyPr/>
                    <a:lstStyle/>
                    <a:p>
                      <a:pPr marL="39751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spc="-10" dirty="0"/>
                        <a:t>Нередко </a:t>
                      </a:r>
                      <a:r>
                        <a:rPr sz="1400" spc="-5" dirty="0"/>
                        <a:t>(1</a:t>
                      </a:r>
                      <a:r>
                        <a:rPr sz="1400" spc="-20" dirty="0"/>
                        <a:t> </a:t>
                      </a:r>
                      <a:r>
                        <a:rPr sz="1400" spc="-5" dirty="0"/>
                        <a:t>или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2</a:t>
                      </a:r>
                      <a:r>
                        <a:rPr sz="1400" spc="-20" dirty="0"/>
                        <a:t> </a:t>
                      </a:r>
                      <a:r>
                        <a:rPr sz="1400" spc="-5" dirty="0"/>
                        <a:t>раза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в</a:t>
                      </a:r>
                      <a:r>
                        <a:rPr sz="1400" spc="-15" dirty="0"/>
                        <a:t> </a:t>
                      </a:r>
                      <a:r>
                        <a:rPr sz="1400" spc="-5" dirty="0"/>
                        <a:t>месяц)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marL="1085850" marR="334010" indent="-745490">
                        <a:lnSpc>
                          <a:spcPts val="1410"/>
                        </a:lnSpc>
                        <a:spcBef>
                          <a:spcPts val="600"/>
                        </a:spcBef>
                      </a:pPr>
                      <a:r>
                        <a:rPr sz="1400" spc="-5" dirty="0"/>
                        <a:t>Шкаф,</a:t>
                      </a:r>
                      <a:r>
                        <a:rPr sz="1400" spc="-30" dirty="0"/>
                        <a:t> </a:t>
                      </a:r>
                      <a:r>
                        <a:rPr sz="1400" spc="-5" dirty="0"/>
                        <a:t>тумбочка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в</a:t>
                      </a:r>
                      <a:r>
                        <a:rPr sz="1400" spc="-25" dirty="0"/>
                        <a:t> </a:t>
                      </a:r>
                      <a:r>
                        <a:rPr sz="1400" spc="-5" dirty="0"/>
                        <a:t>помещении </a:t>
                      </a:r>
                      <a:r>
                        <a:rPr sz="1400" spc="-300" dirty="0"/>
                        <a:t> </a:t>
                      </a:r>
                      <a:r>
                        <a:rPr sz="1400" spc="-10" dirty="0"/>
                        <a:t>(кабинете)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62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59">
                <a:tc>
                  <a:txBody>
                    <a:bodyPr/>
                    <a:lstStyle/>
                    <a:p>
                      <a:pPr marR="30226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/>
                        <a:t>Очень</a:t>
                      </a:r>
                      <a:r>
                        <a:rPr sz="1400" spc="-20" dirty="0"/>
                        <a:t> </a:t>
                      </a:r>
                      <a:r>
                        <a:rPr sz="1400" spc="-10" dirty="0"/>
                        <a:t>редко </a:t>
                      </a:r>
                      <a:r>
                        <a:rPr sz="1400" spc="-5" dirty="0"/>
                        <a:t>(раз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в</a:t>
                      </a:r>
                      <a:r>
                        <a:rPr sz="1400" spc="-15" dirty="0"/>
                        <a:t> </a:t>
                      </a:r>
                      <a:r>
                        <a:rPr sz="1400" spc="-25" dirty="0"/>
                        <a:t>год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или</a:t>
                      </a:r>
                      <a:r>
                        <a:rPr sz="1400" spc="-15" dirty="0"/>
                        <a:t> </a:t>
                      </a:r>
                      <a:r>
                        <a:rPr sz="1400" spc="-10" dirty="0"/>
                        <a:t>реже)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/>
                        <a:t>Списание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411" y="2281839"/>
            <a:ext cx="1977589" cy="1834567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2743200" y="286927"/>
            <a:ext cx="5607185" cy="162288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41275">
              <a:spcBef>
                <a:spcPts val="1455"/>
              </a:spcBef>
            </a:pPr>
            <a:r>
              <a:rPr sz="1600" b="1" spc="-10" dirty="0" err="1">
                <a:solidFill>
                  <a:srgbClr val="001F5F"/>
                </a:solidFill>
                <a:cs typeface="Calibri"/>
              </a:rPr>
              <a:t>Цель</a:t>
            </a:r>
            <a:r>
              <a:rPr sz="1600" b="1" spc="-10" dirty="0">
                <a:solidFill>
                  <a:srgbClr val="001F5F"/>
                </a:solidFill>
                <a:cs typeface="Calibri"/>
              </a:rPr>
              <a:t>:</a:t>
            </a:r>
            <a:r>
              <a:rPr lang="ru-RU" sz="1600" b="1" spc="-5" dirty="0">
                <a:solidFill>
                  <a:srgbClr val="001F5F"/>
                </a:solidFill>
                <a:cs typeface="Calibri"/>
              </a:rPr>
              <a:t>Рационально разместить </a:t>
            </a:r>
            <a:r>
              <a:rPr lang="ru-RU" sz="1600" b="1" dirty="0">
                <a:solidFill>
                  <a:srgbClr val="001F5F"/>
                </a:solidFill>
                <a:cs typeface="Calibri"/>
              </a:rPr>
              <a:t>и </a:t>
            </a:r>
            <a:r>
              <a:rPr lang="ru-RU" sz="1600" b="1" spc="-5" dirty="0">
                <a:solidFill>
                  <a:srgbClr val="001F5F"/>
                </a:solidFill>
                <a:cs typeface="Calibri"/>
              </a:rPr>
              <a:t>обеспечить </a:t>
            </a:r>
            <a:r>
              <a:rPr lang="ru-RU" sz="1600" b="1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600" b="1" spc="-5" dirty="0">
                <a:solidFill>
                  <a:srgbClr val="001F5F"/>
                </a:solidFill>
                <a:cs typeface="Calibri"/>
              </a:rPr>
              <a:t>быстрый</a:t>
            </a:r>
            <a:r>
              <a:rPr lang="ru-RU" sz="1600" b="1" spc="-1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001F5F"/>
                </a:solidFill>
                <a:cs typeface="Calibri"/>
              </a:rPr>
              <a:t>и</a:t>
            </a:r>
            <a:r>
              <a:rPr lang="ru-RU" sz="1600" b="1" spc="-1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600" b="1" spc="-5" dirty="0">
                <a:solidFill>
                  <a:srgbClr val="001F5F"/>
                </a:solidFill>
                <a:cs typeface="Calibri"/>
              </a:rPr>
              <a:t>безопасный</a:t>
            </a:r>
            <a:r>
              <a:rPr lang="ru-RU" sz="1600" b="1" spc="-10" dirty="0">
                <a:solidFill>
                  <a:srgbClr val="001F5F"/>
                </a:solidFill>
                <a:cs typeface="Calibri"/>
              </a:rPr>
              <a:t> доступ</a:t>
            </a:r>
            <a:r>
              <a:rPr lang="ru-RU" sz="1600" b="1" spc="-1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001F5F"/>
                </a:solidFill>
                <a:cs typeface="Calibri"/>
              </a:rPr>
              <a:t>к </a:t>
            </a:r>
            <a:r>
              <a:rPr lang="ru-RU" sz="1600" b="1" spc="-15" dirty="0">
                <a:solidFill>
                  <a:srgbClr val="001F5F"/>
                </a:solidFill>
                <a:cs typeface="Calibri"/>
              </a:rPr>
              <a:t>предмету.</a:t>
            </a:r>
            <a:endParaRPr sz="1600" b="1" dirty="0">
              <a:cs typeface="Calibri"/>
            </a:endParaRPr>
          </a:p>
          <a:p>
            <a:pPr marL="88900">
              <a:spcBef>
                <a:spcPts val="1560"/>
              </a:spcBef>
            </a:pPr>
            <a:r>
              <a:rPr sz="1600" b="1" spc="-5" dirty="0" err="1">
                <a:solidFill>
                  <a:srgbClr val="001F5F"/>
                </a:solidFill>
                <a:cs typeface="Calibri"/>
              </a:rPr>
              <a:t>Мероприятия</a:t>
            </a:r>
            <a:r>
              <a:rPr sz="1600" b="1" spc="-5" dirty="0">
                <a:solidFill>
                  <a:srgbClr val="001F5F"/>
                </a:solidFill>
                <a:cs typeface="Calibri"/>
              </a:rPr>
              <a:t>:</a:t>
            </a:r>
            <a:r>
              <a:rPr lang="ru-RU" sz="1600" b="1" spc="-5" dirty="0">
                <a:solidFill>
                  <a:srgbClr val="001F5F"/>
                </a:solidFill>
                <a:cs typeface="Calibri"/>
              </a:rPr>
              <a:t>Визуализировать</a:t>
            </a:r>
            <a:r>
              <a:rPr lang="ru-RU" sz="1600" b="1" spc="-3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600" b="1" spc="-10" dirty="0">
                <a:solidFill>
                  <a:srgbClr val="001F5F"/>
                </a:solidFill>
                <a:cs typeface="Calibri"/>
              </a:rPr>
              <a:t>расположение</a:t>
            </a:r>
            <a:r>
              <a:rPr lang="ru-RU" sz="1600" b="1" spc="-3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600" b="1" spc="-10" dirty="0">
                <a:solidFill>
                  <a:srgbClr val="001F5F"/>
                </a:solidFill>
                <a:cs typeface="Calibri"/>
              </a:rPr>
              <a:t>предметов</a:t>
            </a:r>
            <a:endParaRPr sz="1600" b="1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36465" y="781753"/>
            <a:ext cx="444952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Рациональное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расположение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предусматривает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применение </a:t>
            </a:r>
            <a:r>
              <a:rPr sz="1600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средств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визуального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управления для информирования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местонахождении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 предметов.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66121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Примеры</a:t>
            </a:r>
            <a:r>
              <a:rPr spc="-20" dirty="0"/>
              <a:t> </a:t>
            </a:r>
            <a:r>
              <a:rPr spc="-5" dirty="0"/>
              <a:t>этапа</a:t>
            </a:r>
            <a:r>
              <a:rPr spc="-15" dirty="0"/>
              <a:t> </a:t>
            </a:r>
            <a:r>
              <a:rPr spc="-10" dirty="0"/>
              <a:t>Соблюдение</a:t>
            </a:r>
            <a:r>
              <a:rPr spc="-5" dirty="0"/>
              <a:t> порядка</a:t>
            </a:r>
          </a:p>
        </p:txBody>
      </p:sp>
      <p:grpSp>
        <p:nvGrpSpPr>
          <p:cNvPr id="14" name="object 12"/>
          <p:cNvGrpSpPr/>
          <p:nvPr/>
        </p:nvGrpSpPr>
        <p:grpSpPr>
          <a:xfrm>
            <a:off x="733616" y="1741105"/>
            <a:ext cx="3455223" cy="2110105"/>
            <a:chOff x="5165030" y="1946491"/>
            <a:chExt cx="3434715" cy="2719705"/>
          </a:xfrm>
        </p:grpSpPr>
        <p:pic>
          <p:nvPicPr>
            <p:cNvPr id="15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0489" y="1971950"/>
              <a:ext cx="3384550" cy="2667000"/>
            </a:xfrm>
            <a:prstGeom prst="rect">
              <a:avLst/>
            </a:prstGeom>
          </p:spPr>
        </p:pic>
        <p:sp>
          <p:nvSpPr>
            <p:cNvPr id="16" name="object 14"/>
            <p:cNvSpPr/>
            <p:nvPr/>
          </p:nvSpPr>
          <p:spPr>
            <a:xfrm>
              <a:off x="5177789" y="1959250"/>
              <a:ext cx="3408679" cy="2693670"/>
            </a:xfrm>
            <a:custGeom>
              <a:avLst/>
              <a:gdLst/>
              <a:ahLst/>
              <a:cxnLst/>
              <a:rect l="l" t="t" r="r" b="b"/>
              <a:pathLst>
                <a:path w="3408679" h="2693670">
                  <a:moveTo>
                    <a:pt x="0" y="0"/>
                  </a:moveTo>
                  <a:lnTo>
                    <a:pt x="3408680" y="0"/>
                  </a:lnTo>
                  <a:lnTo>
                    <a:pt x="3408680" y="2693670"/>
                  </a:lnTo>
                  <a:lnTo>
                    <a:pt x="0" y="2693670"/>
                  </a:lnTo>
                  <a:lnTo>
                    <a:pt x="0" y="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5"/>
          <p:cNvGrpSpPr/>
          <p:nvPr/>
        </p:nvGrpSpPr>
        <p:grpSpPr>
          <a:xfrm>
            <a:off x="705791" y="4114800"/>
            <a:ext cx="3511630" cy="2368942"/>
            <a:chOff x="4931409" y="1811930"/>
            <a:chExt cx="3661410" cy="3067050"/>
          </a:xfrm>
        </p:grpSpPr>
        <p:pic>
          <p:nvPicPr>
            <p:cNvPr id="18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4109" y="1824630"/>
              <a:ext cx="3636010" cy="3041650"/>
            </a:xfrm>
            <a:prstGeom prst="rect">
              <a:avLst/>
            </a:prstGeom>
          </p:spPr>
        </p:pic>
        <p:sp>
          <p:nvSpPr>
            <p:cNvPr id="19" name="object 7"/>
            <p:cNvSpPr/>
            <p:nvPr/>
          </p:nvSpPr>
          <p:spPr>
            <a:xfrm>
              <a:off x="4931409" y="1811930"/>
              <a:ext cx="3661410" cy="3067050"/>
            </a:xfrm>
            <a:custGeom>
              <a:avLst/>
              <a:gdLst/>
              <a:ahLst/>
              <a:cxnLst/>
              <a:rect l="l" t="t" r="r" b="b"/>
              <a:pathLst>
                <a:path w="3661409" h="3067050">
                  <a:moveTo>
                    <a:pt x="0" y="0"/>
                  </a:moveTo>
                  <a:lnTo>
                    <a:pt x="3661410" y="0"/>
                  </a:lnTo>
                  <a:lnTo>
                    <a:pt x="3661410" y="3067050"/>
                  </a:lnTo>
                  <a:lnTo>
                    <a:pt x="0" y="3067050"/>
                  </a:lnTo>
                  <a:lnTo>
                    <a:pt x="0" y="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8" y="1751004"/>
            <a:ext cx="3432175" cy="265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11"/>
          <p:cNvSpPr txBox="1"/>
          <p:nvPr/>
        </p:nvSpPr>
        <p:spPr>
          <a:xfrm>
            <a:off x="5029198" y="771899"/>
            <a:ext cx="34321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Удобный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доступ </a:t>
            </a:r>
            <a:r>
              <a:rPr sz="160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6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канцелярским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товарам </a:t>
            </a:r>
            <a:r>
              <a:rPr sz="1600" dirty="0">
                <a:solidFill>
                  <a:srgbClr val="001F5F"/>
                </a:solidFill>
                <a:latin typeface="Microsoft Sans Serif"/>
                <a:cs typeface="Microsoft Sans Serif"/>
              </a:rPr>
              <a:t>с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помощью </a:t>
            </a:r>
            <a:r>
              <a:rPr sz="16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sz="1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перегородок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ячеек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638800" y="978267"/>
            <a:ext cx="3276600" cy="2659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238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pc="-30" dirty="0">
                <a:solidFill>
                  <a:srgbClr val="001F5F"/>
                </a:solidFill>
                <a:cs typeface="Microsoft Sans Serif"/>
              </a:rPr>
              <a:t>Разработан</a:t>
            </a:r>
            <a:r>
              <a:rPr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5" dirty="0">
                <a:solidFill>
                  <a:srgbClr val="001F5F"/>
                </a:solidFill>
                <a:cs typeface="Microsoft Sans Serif"/>
              </a:rPr>
              <a:t>план</a:t>
            </a:r>
            <a:r>
              <a:rPr spc="5"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25" dirty="0">
                <a:solidFill>
                  <a:srgbClr val="001F5F"/>
                </a:solidFill>
                <a:cs typeface="Microsoft Sans Serif"/>
              </a:rPr>
              <a:t>размещения </a:t>
            </a:r>
            <a:r>
              <a:rPr spc="-20" dirty="0">
                <a:solidFill>
                  <a:srgbClr val="001F5F"/>
                </a:solidFill>
                <a:cs typeface="Microsoft Sans Serif"/>
              </a:rPr>
              <a:t> работников</a:t>
            </a:r>
            <a:r>
              <a:rPr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25" dirty="0">
                <a:solidFill>
                  <a:srgbClr val="001F5F"/>
                </a:solidFill>
                <a:cs typeface="Microsoft Sans Serif"/>
              </a:rPr>
              <a:t>отдела</a:t>
            </a:r>
            <a:r>
              <a:rPr dirty="0">
                <a:solidFill>
                  <a:srgbClr val="001F5F"/>
                </a:solidFill>
                <a:cs typeface="Microsoft Sans Serif"/>
              </a:rPr>
              <a:t> с</a:t>
            </a:r>
            <a:r>
              <a:rPr spc="10"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30" dirty="0">
                <a:solidFill>
                  <a:srgbClr val="001F5F"/>
                </a:solidFill>
                <a:cs typeface="Microsoft Sans Serif"/>
              </a:rPr>
              <a:t>указанием </a:t>
            </a:r>
            <a:r>
              <a:rPr spc="-409"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25" dirty="0">
                <a:solidFill>
                  <a:srgbClr val="001F5F"/>
                </a:solidFill>
                <a:cs typeface="Microsoft Sans Serif"/>
              </a:rPr>
              <a:t>функций</a:t>
            </a:r>
            <a:endParaRPr dirty="0">
              <a:cs typeface="Microsoft Sans Serif"/>
            </a:endParaRPr>
          </a:p>
          <a:p>
            <a:pPr marL="376238" marR="276225" indent="-285750">
              <a:lnSpc>
                <a:spcPct val="99700"/>
              </a:lnSpc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spc="-5" dirty="0">
                <a:solidFill>
                  <a:srgbClr val="001F5F"/>
                </a:solidFill>
                <a:cs typeface="Microsoft Sans Serif"/>
              </a:rPr>
              <a:t>На</a:t>
            </a:r>
            <a:r>
              <a:rPr spc="10"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10" dirty="0">
                <a:solidFill>
                  <a:srgbClr val="001F5F"/>
                </a:solidFill>
                <a:cs typeface="Microsoft Sans Serif"/>
              </a:rPr>
              <a:t>плане</a:t>
            </a:r>
            <a:r>
              <a:rPr spc="5"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20" dirty="0">
                <a:solidFill>
                  <a:srgbClr val="001F5F"/>
                </a:solidFill>
                <a:cs typeface="Microsoft Sans Serif"/>
              </a:rPr>
              <a:t>визуализированы </a:t>
            </a:r>
            <a:r>
              <a:rPr spc="-15" dirty="0">
                <a:solidFill>
                  <a:srgbClr val="001F5F"/>
                </a:solidFill>
                <a:cs typeface="Microsoft Sans Serif"/>
              </a:rPr>
              <a:t> рабочие</a:t>
            </a:r>
            <a:r>
              <a:rPr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20" dirty="0">
                <a:solidFill>
                  <a:srgbClr val="001F5F"/>
                </a:solidFill>
                <a:cs typeface="Microsoft Sans Serif"/>
              </a:rPr>
              <a:t>места</a:t>
            </a:r>
            <a:r>
              <a:rPr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20" dirty="0">
                <a:solidFill>
                  <a:srgbClr val="001F5F"/>
                </a:solidFill>
                <a:cs typeface="Microsoft Sans Serif"/>
              </a:rPr>
              <a:t>работников </a:t>
            </a:r>
            <a:r>
              <a:rPr spc="-15"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25" dirty="0">
                <a:solidFill>
                  <a:srgbClr val="001F5F"/>
                </a:solidFill>
                <a:cs typeface="Microsoft Sans Serif"/>
              </a:rPr>
              <a:t>отдела</a:t>
            </a:r>
            <a:r>
              <a:rPr spc="-10"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dirty="0">
                <a:solidFill>
                  <a:srgbClr val="001F5F"/>
                </a:solidFill>
                <a:cs typeface="Microsoft Sans Serif"/>
              </a:rPr>
              <a:t>с</a:t>
            </a:r>
            <a:r>
              <a:rPr spc="5"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30" dirty="0">
                <a:solidFill>
                  <a:srgbClr val="001F5F"/>
                </a:solidFill>
                <a:cs typeface="Microsoft Sans Serif"/>
              </a:rPr>
              <a:t>указанием</a:t>
            </a:r>
            <a:r>
              <a:rPr spc="-5" dirty="0">
                <a:solidFill>
                  <a:srgbClr val="001F5F"/>
                </a:solidFill>
                <a:cs typeface="Microsoft Sans Serif"/>
              </a:rPr>
              <a:t> </a:t>
            </a:r>
            <a:r>
              <a:rPr spc="-25" dirty="0">
                <a:solidFill>
                  <a:srgbClr val="001F5F"/>
                </a:solidFill>
                <a:cs typeface="Microsoft Sans Serif"/>
              </a:rPr>
              <a:t>функций</a:t>
            </a:r>
            <a:endParaRPr dirty="0">
              <a:cs typeface="Microsoft Sans Serif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67838" y="978267"/>
            <a:ext cx="5131723" cy="3730625"/>
            <a:chOff x="4335145" y="990600"/>
            <a:chExt cx="4468495" cy="2640330"/>
          </a:xfrm>
        </p:grpSpPr>
        <p:grpSp>
          <p:nvGrpSpPr>
            <p:cNvPr id="11" name="object 11"/>
            <p:cNvGrpSpPr/>
            <p:nvPr/>
          </p:nvGrpSpPr>
          <p:grpSpPr>
            <a:xfrm>
              <a:off x="4335145" y="990600"/>
              <a:ext cx="4468495" cy="2640330"/>
              <a:chOff x="4335721" y="1711600"/>
              <a:chExt cx="4468495" cy="2640330"/>
            </a:xfrm>
          </p:grpSpPr>
          <p:pic>
            <p:nvPicPr>
              <p:cNvPr id="12" name="object 1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347970" y="1711600"/>
                <a:ext cx="3455670" cy="2640251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4348480" y="1926230"/>
                <a:ext cx="2369820" cy="1413510"/>
              </a:xfrm>
              <a:custGeom>
                <a:avLst/>
                <a:gdLst/>
                <a:ahLst/>
                <a:cxnLst/>
                <a:rect l="l" t="t" r="r" b="b"/>
                <a:pathLst>
                  <a:path w="2369820" h="1413510">
                    <a:moveTo>
                      <a:pt x="1973580" y="1120139"/>
                    </a:moveTo>
                    <a:lnTo>
                      <a:pt x="1381760" y="1120139"/>
                    </a:lnTo>
                    <a:lnTo>
                      <a:pt x="1915160" y="1413510"/>
                    </a:lnTo>
                    <a:lnTo>
                      <a:pt x="1973580" y="1120139"/>
                    </a:lnTo>
                    <a:close/>
                  </a:path>
                  <a:path w="2369820" h="1413510">
                    <a:moveTo>
                      <a:pt x="2369820" y="0"/>
                    </a:moveTo>
                    <a:lnTo>
                      <a:pt x="0" y="0"/>
                    </a:lnTo>
                    <a:lnTo>
                      <a:pt x="0" y="1120139"/>
                    </a:lnTo>
                    <a:lnTo>
                      <a:pt x="2369820" y="1120139"/>
                    </a:lnTo>
                    <a:lnTo>
                      <a:pt x="236982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4348480" y="1926230"/>
                <a:ext cx="2369820" cy="1413510"/>
              </a:xfrm>
              <a:custGeom>
                <a:avLst/>
                <a:gdLst/>
                <a:ahLst/>
                <a:cxnLst/>
                <a:rect l="l" t="t" r="r" b="b"/>
                <a:pathLst>
                  <a:path w="2369820" h="1413510">
                    <a:moveTo>
                      <a:pt x="0" y="0"/>
                    </a:moveTo>
                    <a:lnTo>
                      <a:pt x="1381760" y="0"/>
                    </a:lnTo>
                    <a:lnTo>
                      <a:pt x="1973580" y="0"/>
                    </a:lnTo>
                    <a:lnTo>
                      <a:pt x="2369820" y="0"/>
                    </a:lnTo>
                    <a:lnTo>
                      <a:pt x="2369820" y="652780"/>
                    </a:lnTo>
                    <a:lnTo>
                      <a:pt x="2369820" y="932180"/>
                    </a:lnTo>
                    <a:lnTo>
                      <a:pt x="2369820" y="1120139"/>
                    </a:lnTo>
                    <a:lnTo>
                      <a:pt x="1973580" y="1120139"/>
                    </a:lnTo>
                    <a:lnTo>
                      <a:pt x="1915160" y="1413510"/>
                    </a:lnTo>
                    <a:lnTo>
                      <a:pt x="1381760" y="1120139"/>
                    </a:lnTo>
                    <a:lnTo>
                      <a:pt x="0" y="1120139"/>
                    </a:lnTo>
                    <a:lnTo>
                      <a:pt x="0" y="932180"/>
                    </a:lnTo>
                    <a:lnTo>
                      <a:pt x="0" y="652780"/>
                    </a:lnTo>
                    <a:lnTo>
                      <a:pt x="0" y="0"/>
                    </a:lnTo>
                    <a:close/>
                  </a:path>
                  <a:path w="2369820" h="1413510">
                    <a:moveTo>
                      <a:pt x="0" y="0"/>
                    </a:moveTo>
                    <a:lnTo>
                      <a:pt x="0" y="0"/>
                    </a:lnTo>
                  </a:path>
                  <a:path w="2369820" h="1413510">
                    <a:moveTo>
                      <a:pt x="2369820" y="1120139"/>
                    </a:moveTo>
                    <a:lnTo>
                      <a:pt x="2369820" y="1120139"/>
                    </a:lnTo>
                  </a:path>
                </a:pathLst>
              </a:custGeom>
              <a:ln w="25518">
                <a:solidFill>
                  <a:srgbClr val="89B6D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4406264" y="1205230"/>
              <a:ext cx="2154555" cy="8788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0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На</a:t>
              </a:r>
              <a:r>
                <a:rPr sz="1400" spc="10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5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планировке</a:t>
              </a:r>
              <a:r>
                <a:rPr sz="1400" spc="10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5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указаны:</a:t>
              </a:r>
              <a:endParaRPr sz="1400" dirty="0">
                <a:latin typeface="Microsoft Sans Serif"/>
                <a:cs typeface="Microsoft Sans Serif"/>
              </a:endParaRPr>
            </a:p>
            <a:p>
              <a:pPr marL="241300" indent="-228600">
                <a:lnSpc>
                  <a:spcPct val="100000"/>
                </a:lnSpc>
                <a:buAutoNum type="arabicPeriod"/>
                <a:tabLst>
                  <a:tab pos="241300" algn="l"/>
                </a:tabLst>
              </a:pPr>
              <a:r>
                <a:rPr sz="1400" spc="-20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Рабочие</a:t>
              </a:r>
              <a:r>
                <a:rPr sz="1400" spc="-10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5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места</a:t>
              </a:r>
              <a:endParaRPr sz="1400" dirty="0">
                <a:latin typeface="Microsoft Sans Serif"/>
                <a:cs typeface="Microsoft Sans Serif"/>
              </a:endParaRPr>
            </a:p>
            <a:p>
              <a:pPr marL="241300" indent="-228600">
                <a:lnSpc>
                  <a:spcPct val="100000"/>
                </a:lnSpc>
                <a:buAutoNum type="arabicPeriod"/>
                <a:tabLst>
                  <a:tab pos="241300" algn="l"/>
                </a:tabLst>
              </a:pPr>
              <a:r>
                <a:rPr sz="1400" spc="-45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ФИО</a:t>
              </a:r>
              <a:r>
                <a:rPr sz="1400" spc="-15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 работников</a:t>
              </a:r>
              <a:endParaRPr sz="1400" dirty="0">
                <a:latin typeface="Microsoft Sans Serif"/>
                <a:cs typeface="Microsoft Sans Serif"/>
              </a:endParaRPr>
            </a:p>
            <a:p>
              <a:pPr marL="241300" indent="-228600">
                <a:lnSpc>
                  <a:spcPct val="100000"/>
                </a:lnSpc>
                <a:buAutoNum type="arabicPeriod"/>
                <a:tabLst>
                  <a:tab pos="241300" algn="l"/>
                </a:tabLst>
              </a:pPr>
              <a:r>
                <a:rPr sz="1400" spc="-25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Должность</a:t>
              </a:r>
              <a:r>
                <a:rPr sz="1400" spc="-20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5" dirty="0">
                  <a:solidFill>
                    <a:srgbClr val="001F5F"/>
                  </a:solidFill>
                  <a:latin typeface="Microsoft Sans Serif"/>
                  <a:cs typeface="Microsoft Sans Serif"/>
                </a:rPr>
                <a:t>работников</a:t>
              </a:r>
              <a:endParaRPr sz="1400" dirty="0">
                <a:latin typeface="Microsoft Sans Serif"/>
                <a:cs typeface="Microsoft Sans Serif"/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0850" y="426299"/>
            <a:ext cx="78327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Примеры</a:t>
            </a:r>
            <a:r>
              <a:rPr spc="-20" dirty="0"/>
              <a:t> </a:t>
            </a:r>
            <a:r>
              <a:rPr spc="-5" dirty="0"/>
              <a:t>этапа</a:t>
            </a:r>
            <a:r>
              <a:rPr spc="-15" dirty="0"/>
              <a:t> </a:t>
            </a:r>
            <a:r>
              <a:rPr spc="-10" dirty="0"/>
              <a:t>Соблюдение</a:t>
            </a:r>
            <a:r>
              <a:rPr spc="-5" dirty="0"/>
              <a:t> порядка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1771290"/>
            <a:ext cx="2350770" cy="23025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20754" y="381000"/>
            <a:ext cx="5189846" cy="4509568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Цель:</a:t>
            </a:r>
            <a:endParaRPr sz="2000" dirty="0">
              <a:latin typeface="Arial"/>
              <a:cs typeface="Arial"/>
            </a:endParaRPr>
          </a:p>
          <a:p>
            <a:pPr marL="66040" marR="5080">
              <a:lnSpc>
                <a:spcPct val="100000"/>
              </a:lnSpc>
              <a:spcBef>
                <a:spcPts val="1140"/>
              </a:spcBef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офисных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помещений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чистоте.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Устранение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неисправностей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 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поддержания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комфорта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безопасности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рабочих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мест.</a:t>
            </a:r>
            <a:endParaRPr sz="1800" dirty="0">
              <a:latin typeface="Microsoft Sans Serif"/>
              <a:cs typeface="Microsoft Sans Serif"/>
            </a:endParaRPr>
          </a:p>
          <a:p>
            <a:pPr marL="368300" marR="391795" indent="-285750">
              <a:lnSpc>
                <a:spcPct val="100000"/>
              </a:lnSpc>
              <a:buFontTx/>
              <a:buChar char="-"/>
              <a:tabLst>
                <a:tab pos="367030" algn="l"/>
              </a:tabLst>
            </a:pPr>
            <a:r>
              <a:rPr lang="ru-RU" sz="1600" dirty="0">
                <a:solidFill>
                  <a:srgbClr val="002060"/>
                </a:solidFill>
                <a:cs typeface="Microsoft Sans Serif"/>
              </a:rPr>
              <a:t>Очистить рабочее место</a:t>
            </a:r>
          </a:p>
          <a:p>
            <a:pPr marL="368300" marR="391795" indent="-285750">
              <a:lnSpc>
                <a:spcPct val="100000"/>
              </a:lnSpc>
              <a:buFontTx/>
              <a:buChar char="-"/>
              <a:tabLst>
                <a:tab pos="367030" algn="l"/>
              </a:tabLst>
            </a:pPr>
            <a:r>
              <a:rPr lang="ru-RU" sz="1600" dirty="0">
                <a:solidFill>
                  <a:srgbClr val="002060"/>
                </a:solidFill>
                <a:cs typeface="Microsoft Sans Serif"/>
              </a:rPr>
              <a:t>Выявить источник загрязнения (опасности)</a:t>
            </a:r>
          </a:p>
          <a:p>
            <a:pPr marL="368300" marR="391795" indent="-285750">
              <a:lnSpc>
                <a:spcPct val="100000"/>
              </a:lnSpc>
              <a:buFontTx/>
              <a:buChar char="-"/>
              <a:tabLst>
                <a:tab pos="367030" algn="l"/>
              </a:tabLst>
            </a:pPr>
            <a:r>
              <a:rPr lang="ru-RU" sz="1600" dirty="0">
                <a:solidFill>
                  <a:srgbClr val="002060"/>
                </a:solidFill>
                <a:cs typeface="Microsoft Sans Serif"/>
              </a:rPr>
              <a:t>Устранить источник загрязнения (опасности)</a:t>
            </a:r>
            <a:endParaRPr sz="2000" dirty="0">
              <a:latin typeface="Microsoft Sans Serif"/>
              <a:cs typeface="Microsoft Sans Serif"/>
            </a:endParaRPr>
          </a:p>
          <a:p>
            <a:pPr marL="16510">
              <a:lnSpc>
                <a:spcPct val="100000"/>
              </a:lnSpc>
              <a:spcBef>
                <a:spcPts val="1535"/>
              </a:spcBef>
            </a:pPr>
            <a:r>
              <a:rPr sz="2000" b="1" spc="-5" dirty="0" err="1">
                <a:solidFill>
                  <a:srgbClr val="001F5F"/>
                </a:solidFill>
                <a:latin typeface="Arial"/>
                <a:cs typeface="Arial"/>
              </a:rPr>
              <a:t>Мероприятия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367030" marR="438784" indent="-284480">
              <a:lnSpc>
                <a:spcPct val="100000"/>
              </a:lnSpc>
              <a:spcBef>
                <a:spcPts val="1150"/>
              </a:spcBef>
              <a:buFont typeface="Wingdings"/>
              <a:buChar char=""/>
              <a:tabLst>
                <a:tab pos="367030" algn="l"/>
              </a:tabLst>
            </a:pPr>
            <a:r>
              <a:rPr sz="1800" spc="-2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Регулярная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проверка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своего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рабочего </a:t>
            </a:r>
            <a:r>
              <a:rPr sz="1800" spc="-45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места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поддержания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порядка</a:t>
            </a:r>
            <a:endParaRPr sz="1800" dirty="0">
              <a:latin typeface="Microsoft Sans Serif"/>
              <a:cs typeface="Microsoft Sans Serif"/>
            </a:endParaRPr>
          </a:p>
          <a:p>
            <a:pPr marL="367030" marR="292735" indent="-284480">
              <a:lnSpc>
                <a:spcPct val="100000"/>
              </a:lnSpc>
              <a:buFont typeface="Wingdings"/>
              <a:buChar char=""/>
              <a:tabLst>
                <a:tab pos="367030" algn="l"/>
              </a:tabLst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Проверка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исправности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офисного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обору </a:t>
            </a:r>
            <a:r>
              <a:rPr sz="1800" spc="-45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дования</a:t>
            </a:r>
            <a:endParaRPr sz="1800" dirty="0">
              <a:latin typeface="Microsoft Sans Serif"/>
              <a:cs typeface="Microsoft Sans Serif"/>
            </a:endParaRPr>
          </a:p>
          <a:p>
            <a:pPr marL="367030" marR="391795" indent="-284480">
              <a:lnSpc>
                <a:spcPct val="100000"/>
              </a:lnSpc>
              <a:buFont typeface="Wingdings"/>
              <a:buChar char=""/>
              <a:tabLst>
                <a:tab pos="367030" algn="l"/>
              </a:tabLst>
            </a:pP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Привлечение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устранению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неполадок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соответствующих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служб</a:t>
            </a:r>
            <a:r>
              <a:rPr lang="ru-RU"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317970"/>
            <a:ext cx="27432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Этап</a:t>
            </a:r>
            <a:r>
              <a:rPr spc="-25" dirty="0"/>
              <a:t> </a:t>
            </a:r>
            <a:r>
              <a:rPr dirty="0"/>
              <a:t>3</a:t>
            </a:r>
            <a:r>
              <a:rPr spc="-10" dirty="0"/>
              <a:t> </a:t>
            </a:r>
            <a:br>
              <a:rPr lang="ru-RU" spc="-10" dirty="0"/>
            </a:br>
            <a:r>
              <a:rPr spc="-5" dirty="0" err="1"/>
              <a:t>Содержание</a:t>
            </a:r>
            <a:r>
              <a:rPr spc="-10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10" dirty="0"/>
              <a:t>чистоте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175757"/>
            <a:ext cx="2363470" cy="23431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763" y="381000"/>
            <a:ext cx="3088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Этап</a:t>
            </a:r>
            <a:r>
              <a:rPr spc="-35" dirty="0"/>
              <a:t> </a:t>
            </a:r>
            <a:r>
              <a:rPr dirty="0"/>
              <a:t>4</a:t>
            </a:r>
            <a:r>
              <a:rPr spc="-20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5" dirty="0"/>
              <a:t>стандартизация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9016" y="2312166"/>
            <a:ext cx="5205606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lang="ru-RU" sz="2000" b="1" spc="-5" dirty="0">
                <a:solidFill>
                  <a:srgbClr val="001F5F"/>
                </a:solidFill>
                <a:latin typeface="Arial"/>
                <a:cs typeface="Arial"/>
              </a:rPr>
              <a:t>Мероприятия:</a:t>
            </a:r>
            <a:endParaRPr lang="ru-RU" sz="2000" dirty="0">
              <a:latin typeface="Arial"/>
              <a:cs typeface="Arial"/>
            </a:endParaRPr>
          </a:p>
          <a:p>
            <a:pPr marL="115570" marR="100330">
              <a:lnSpc>
                <a:spcPct val="100000"/>
              </a:lnSpc>
              <a:spcBef>
                <a:spcPts val="1140"/>
              </a:spcBef>
            </a:pPr>
            <a:r>
              <a:rPr lang="ru-RU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Самые</a:t>
            </a:r>
            <a:r>
              <a:rPr lang="ru-RU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эффективные</a:t>
            </a:r>
            <a:r>
              <a:rPr lang="ru-RU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решения,</a:t>
            </a:r>
            <a:r>
              <a:rPr lang="ru-RU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найденные </a:t>
            </a:r>
            <a:r>
              <a:rPr lang="ru-RU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lang="ru-RU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ходе</a:t>
            </a:r>
            <a:r>
              <a:rPr lang="ru-RU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предыдущих</a:t>
            </a:r>
            <a:r>
              <a:rPr lang="ru-RU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шагов,</a:t>
            </a:r>
            <a:r>
              <a:rPr lang="ru-RU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необходимо </a:t>
            </a:r>
            <a:r>
              <a:rPr lang="ru-RU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закрепить</a:t>
            </a:r>
            <a:r>
              <a:rPr lang="ru-RU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стандартами:</a:t>
            </a:r>
            <a:endParaRPr lang="ru-RU" dirty="0">
              <a:latin typeface="Microsoft Sans Serif"/>
              <a:cs typeface="Microsoft Sans Serif"/>
            </a:endParaRPr>
          </a:p>
          <a:p>
            <a:pPr marL="642938" indent="-2857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800" spc="-1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Стандарт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рабочего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места</a:t>
            </a:r>
            <a:endParaRPr sz="1800" dirty="0">
              <a:latin typeface="Microsoft Sans Serif"/>
              <a:cs typeface="Microsoft Sans Serif"/>
            </a:endParaRPr>
          </a:p>
          <a:p>
            <a:pPr marL="642938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Стандарт </a:t>
            </a:r>
            <a:r>
              <a:rPr sz="1800" spc="-1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операционной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процедуры</a:t>
            </a:r>
            <a:endParaRPr lang="ru-RU" sz="1800" spc="-20" dirty="0">
              <a:solidFill>
                <a:srgbClr val="001F5F"/>
              </a:solidFill>
              <a:latin typeface="Microsoft Sans Serif"/>
              <a:cs typeface="Microsoft Sans Serif"/>
            </a:endParaRPr>
          </a:p>
          <a:p>
            <a:pPr marL="642938" marR="508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Стандарт форм, инструкций,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правил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Визуализация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размещения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9016" y="207002"/>
            <a:ext cx="5205606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rgbClr val="001F5F"/>
                </a:solidFill>
                <a:latin typeface="Arial"/>
                <a:cs typeface="Arial"/>
              </a:rPr>
              <a:t>Цель:</a:t>
            </a:r>
            <a:r>
              <a:rPr sz="1800" spc="-2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Зафиксировать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достижения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предотвратить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откат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предыдущей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ситуации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.</a:t>
            </a:r>
            <a:endParaRPr lang="ru-RU" sz="1800" spc="-5" dirty="0">
              <a:solidFill>
                <a:srgbClr val="001F5F"/>
              </a:solidFill>
              <a:latin typeface="Microsoft Sans Serif"/>
              <a:cs typeface="Microsoft Sans Serif"/>
            </a:endParaRPr>
          </a:p>
          <a:p>
            <a:pPr marL="41910" marR="5080">
              <a:lnSpc>
                <a:spcPct val="100000"/>
              </a:lnSpc>
              <a:spcBef>
                <a:spcPts val="1310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3559016" y="1066211"/>
            <a:ext cx="5074922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Стандартизация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470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это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превращение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процедур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сортировки, </a:t>
            </a:r>
            <a:r>
              <a:rPr sz="1800" spc="-4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рационального</a:t>
            </a:r>
            <a:r>
              <a:rPr sz="18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расположения</a:t>
            </a:r>
            <a:r>
              <a:rPr sz="1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уборки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привычку.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485" y="228600"/>
            <a:ext cx="763142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Что</a:t>
            </a:r>
            <a:r>
              <a:rPr spc="-15" dirty="0"/>
              <a:t> </a:t>
            </a:r>
            <a:r>
              <a:rPr spc="-10" dirty="0"/>
              <a:t>такое </a:t>
            </a:r>
            <a:r>
              <a:rPr spc="-5" dirty="0"/>
              <a:t>бережливое </a:t>
            </a:r>
            <a:r>
              <a:rPr spc="-10" dirty="0"/>
              <a:t>производство?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506505" y="879062"/>
            <a:ext cx="8197568" cy="4002931"/>
            <a:chOff x="394970" y="1138395"/>
            <a:chExt cx="8197568" cy="34434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4159" y="2398670"/>
              <a:ext cx="631190" cy="1701800"/>
            </a:xfrm>
            <a:prstGeom prst="rect">
              <a:avLst/>
            </a:prstGeom>
          </p:spPr>
        </p:pic>
        <p:sp>
          <p:nvSpPr>
            <p:cNvPr id="10" name="object 10"/>
            <p:cNvSpPr txBox="1"/>
            <p:nvPr/>
          </p:nvSpPr>
          <p:spPr>
            <a:xfrm>
              <a:off x="7881619" y="4104280"/>
              <a:ext cx="707390" cy="259079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500" b="1" spc="10" dirty="0">
                  <a:solidFill>
                    <a:srgbClr val="16365D"/>
                  </a:solidFill>
                  <a:latin typeface="Arial"/>
                  <a:cs typeface="Arial"/>
                </a:rPr>
                <a:t>Клиент</a:t>
              </a:r>
              <a:endParaRPr sz="1500" dirty="0">
                <a:latin typeface="Arial"/>
                <a:cs typeface="Arial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742632" y="2544402"/>
              <a:ext cx="6795134" cy="1833245"/>
              <a:chOff x="742632" y="2544402"/>
              <a:chExt cx="6795134" cy="1833245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1042669" y="3158130"/>
                <a:ext cx="266446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2664460" h="647700">
                    <a:moveTo>
                      <a:pt x="576580" y="647700"/>
                    </a:moveTo>
                    <a:lnTo>
                      <a:pt x="0" y="647700"/>
                    </a:lnTo>
                    <a:lnTo>
                      <a:pt x="0" y="0"/>
                    </a:lnTo>
                    <a:lnTo>
                      <a:pt x="1151890" y="0"/>
                    </a:lnTo>
                    <a:lnTo>
                      <a:pt x="1151890" y="647700"/>
                    </a:lnTo>
                    <a:lnTo>
                      <a:pt x="576580" y="647700"/>
                    </a:lnTo>
                    <a:close/>
                  </a:path>
                  <a:path w="2664460" h="647700">
                    <a:moveTo>
                      <a:pt x="2089150" y="647700"/>
                    </a:moveTo>
                    <a:lnTo>
                      <a:pt x="1512570" y="647700"/>
                    </a:lnTo>
                    <a:lnTo>
                      <a:pt x="1512570" y="0"/>
                    </a:lnTo>
                    <a:lnTo>
                      <a:pt x="2664460" y="0"/>
                    </a:lnTo>
                    <a:lnTo>
                      <a:pt x="2664460" y="647700"/>
                    </a:lnTo>
                    <a:lnTo>
                      <a:pt x="2089150" y="647700"/>
                    </a:lnTo>
                    <a:close/>
                  </a:path>
                </a:pathLst>
              </a:custGeom>
              <a:ln w="25518">
                <a:solidFill>
                  <a:srgbClr val="001F5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195830" y="3374030"/>
                <a:ext cx="35941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59410" h="215900">
                    <a:moveTo>
                      <a:pt x="251459" y="0"/>
                    </a:moveTo>
                    <a:lnTo>
                      <a:pt x="251459" y="54610"/>
                    </a:lnTo>
                    <a:lnTo>
                      <a:pt x="0" y="54610"/>
                    </a:lnTo>
                    <a:lnTo>
                      <a:pt x="0" y="162560"/>
                    </a:lnTo>
                    <a:lnTo>
                      <a:pt x="251459" y="162560"/>
                    </a:lnTo>
                    <a:lnTo>
                      <a:pt x="251459" y="215900"/>
                    </a:lnTo>
                    <a:lnTo>
                      <a:pt x="359409" y="107950"/>
                    </a:lnTo>
                    <a:lnTo>
                      <a:pt x="251459" y="0"/>
                    </a:lnTo>
                    <a:close/>
                  </a:path>
                </a:pathLst>
              </a:custGeom>
              <a:solidFill>
                <a:srgbClr val="BEBEBE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195830" y="3374030"/>
                <a:ext cx="35941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59410" h="215900">
                    <a:moveTo>
                      <a:pt x="0" y="54610"/>
                    </a:moveTo>
                    <a:lnTo>
                      <a:pt x="251459" y="54610"/>
                    </a:lnTo>
                    <a:lnTo>
                      <a:pt x="251459" y="0"/>
                    </a:lnTo>
                    <a:lnTo>
                      <a:pt x="359409" y="107950"/>
                    </a:lnTo>
                    <a:lnTo>
                      <a:pt x="251459" y="215900"/>
                    </a:lnTo>
                    <a:lnTo>
                      <a:pt x="251459" y="162560"/>
                    </a:lnTo>
                    <a:lnTo>
                      <a:pt x="0" y="162560"/>
                    </a:lnTo>
                    <a:lnTo>
                      <a:pt x="0" y="54610"/>
                    </a:lnTo>
                    <a:close/>
                  </a:path>
                  <a:path w="359410" h="215900">
                    <a:moveTo>
                      <a:pt x="0" y="0"/>
                    </a:moveTo>
                    <a:lnTo>
                      <a:pt x="0" y="0"/>
                    </a:lnTo>
                  </a:path>
                  <a:path w="359410" h="215900">
                    <a:moveTo>
                      <a:pt x="359409" y="215900"/>
                    </a:moveTo>
                    <a:lnTo>
                      <a:pt x="359409" y="215900"/>
                    </a:lnTo>
                  </a:path>
                </a:pathLst>
              </a:custGeom>
              <a:ln w="25518">
                <a:solidFill>
                  <a:srgbClr val="585858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4067810" y="3158130"/>
                <a:ext cx="115189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151889" h="647700">
                    <a:moveTo>
                      <a:pt x="575310" y="647700"/>
                    </a:moveTo>
                    <a:lnTo>
                      <a:pt x="0" y="647700"/>
                    </a:lnTo>
                    <a:lnTo>
                      <a:pt x="0" y="0"/>
                    </a:lnTo>
                    <a:lnTo>
                      <a:pt x="1151889" y="0"/>
                    </a:lnTo>
                    <a:lnTo>
                      <a:pt x="1151889" y="647700"/>
                    </a:lnTo>
                    <a:lnTo>
                      <a:pt x="575310" y="647700"/>
                    </a:lnTo>
                    <a:close/>
                  </a:path>
                </a:pathLst>
              </a:custGeom>
              <a:ln w="25518">
                <a:solidFill>
                  <a:srgbClr val="001F5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3707130" y="3374030"/>
                <a:ext cx="36068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60679" h="215900">
                    <a:moveTo>
                      <a:pt x="252730" y="0"/>
                    </a:moveTo>
                    <a:lnTo>
                      <a:pt x="252730" y="54610"/>
                    </a:lnTo>
                    <a:lnTo>
                      <a:pt x="0" y="54610"/>
                    </a:lnTo>
                    <a:lnTo>
                      <a:pt x="0" y="162560"/>
                    </a:lnTo>
                    <a:lnTo>
                      <a:pt x="252730" y="162560"/>
                    </a:lnTo>
                    <a:lnTo>
                      <a:pt x="252730" y="215900"/>
                    </a:lnTo>
                    <a:lnTo>
                      <a:pt x="360680" y="107950"/>
                    </a:lnTo>
                    <a:lnTo>
                      <a:pt x="252730" y="0"/>
                    </a:lnTo>
                    <a:close/>
                  </a:path>
                </a:pathLst>
              </a:custGeom>
              <a:solidFill>
                <a:srgbClr val="BEBEBE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3707130" y="3374030"/>
                <a:ext cx="36068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60679" h="215900">
                    <a:moveTo>
                      <a:pt x="0" y="54610"/>
                    </a:moveTo>
                    <a:lnTo>
                      <a:pt x="252730" y="54610"/>
                    </a:lnTo>
                    <a:lnTo>
                      <a:pt x="252730" y="0"/>
                    </a:lnTo>
                    <a:lnTo>
                      <a:pt x="360680" y="107950"/>
                    </a:lnTo>
                    <a:lnTo>
                      <a:pt x="252730" y="215900"/>
                    </a:lnTo>
                    <a:lnTo>
                      <a:pt x="252730" y="162560"/>
                    </a:lnTo>
                    <a:lnTo>
                      <a:pt x="0" y="162560"/>
                    </a:lnTo>
                    <a:lnTo>
                      <a:pt x="0" y="54610"/>
                    </a:lnTo>
                    <a:close/>
                  </a:path>
                  <a:path w="360679" h="215900">
                    <a:moveTo>
                      <a:pt x="0" y="0"/>
                    </a:moveTo>
                    <a:lnTo>
                      <a:pt x="0" y="0"/>
                    </a:lnTo>
                  </a:path>
                  <a:path w="360679" h="215900">
                    <a:moveTo>
                      <a:pt x="360680" y="215900"/>
                    </a:moveTo>
                    <a:lnTo>
                      <a:pt x="360680" y="215900"/>
                    </a:lnTo>
                  </a:path>
                </a:pathLst>
              </a:custGeom>
              <a:ln w="25518">
                <a:solidFill>
                  <a:srgbClr val="585858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55649" y="2557420"/>
                <a:ext cx="4679950" cy="1807210"/>
              </a:xfrm>
              <a:custGeom>
                <a:avLst/>
                <a:gdLst/>
                <a:ahLst/>
                <a:cxnLst/>
                <a:rect l="l" t="t" r="r" b="b"/>
                <a:pathLst>
                  <a:path w="4679950" h="1807210">
                    <a:moveTo>
                      <a:pt x="1445260" y="1807210"/>
                    </a:moveTo>
                    <a:lnTo>
                      <a:pt x="1343660" y="1807210"/>
                    </a:lnTo>
                  </a:path>
                  <a:path w="4679950" h="1807210">
                    <a:moveTo>
                      <a:pt x="1266189" y="1807210"/>
                    </a:moveTo>
                    <a:lnTo>
                      <a:pt x="1164589" y="1807210"/>
                    </a:lnTo>
                  </a:path>
                  <a:path w="4679950" h="1807210">
                    <a:moveTo>
                      <a:pt x="1087120" y="1807210"/>
                    </a:moveTo>
                    <a:lnTo>
                      <a:pt x="985519" y="1807210"/>
                    </a:lnTo>
                  </a:path>
                  <a:path w="4679950" h="1807210">
                    <a:moveTo>
                      <a:pt x="908050" y="1807210"/>
                    </a:moveTo>
                    <a:lnTo>
                      <a:pt x="806450" y="1807210"/>
                    </a:lnTo>
                  </a:path>
                  <a:path w="4679950" h="1807210">
                    <a:moveTo>
                      <a:pt x="730250" y="1807210"/>
                    </a:moveTo>
                    <a:lnTo>
                      <a:pt x="627380" y="1807210"/>
                    </a:lnTo>
                  </a:path>
                  <a:path w="4679950" h="1807210">
                    <a:moveTo>
                      <a:pt x="551180" y="1807210"/>
                    </a:moveTo>
                    <a:lnTo>
                      <a:pt x="448309" y="1807210"/>
                    </a:lnTo>
                  </a:path>
                  <a:path w="4679950" h="1807210">
                    <a:moveTo>
                      <a:pt x="372109" y="1807210"/>
                    </a:moveTo>
                    <a:lnTo>
                      <a:pt x="269240" y="1807210"/>
                    </a:lnTo>
                  </a:path>
                  <a:path w="4679950" h="1807210">
                    <a:moveTo>
                      <a:pt x="2434590" y="1807210"/>
                    </a:moveTo>
                    <a:lnTo>
                      <a:pt x="2340610" y="1807210"/>
                    </a:lnTo>
                    <a:lnTo>
                      <a:pt x="2237740" y="1807210"/>
                    </a:lnTo>
                  </a:path>
                  <a:path w="4679950" h="1807210">
                    <a:moveTo>
                      <a:pt x="2161540" y="1807210"/>
                    </a:moveTo>
                    <a:lnTo>
                      <a:pt x="2058670" y="1807210"/>
                    </a:lnTo>
                  </a:path>
                  <a:path w="4679950" h="1807210">
                    <a:moveTo>
                      <a:pt x="2970529" y="1807210"/>
                    </a:moveTo>
                    <a:lnTo>
                      <a:pt x="2868929" y="1807210"/>
                    </a:lnTo>
                  </a:path>
                  <a:path w="4679950" h="1807210">
                    <a:moveTo>
                      <a:pt x="2792729" y="1807210"/>
                    </a:moveTo>
                    <a:lnTo>
                      <a:pt x="2689860" y="1807210"/>
                    </a:lnTo>
                  </a:path>
                  <a:path w="4679950" h="1807210">
                    <a:moveTo>
                      <a:pt x="2613660" y="1807210"/>
                    </a:moveTo>
                    <a:lnTo>
                      <a:pt x="2510790" y="1807210"/>
                    </a:lnTo>
                  </a:path>
                  <a:path w="4679950" h="1807210">
                    <a:moveTo>
                      <a:pt x="4401820" y="1807210"/>
                    </a:moveTo>
                    <a:lnTo>
                      <a:pt x="4300220" y="1807210"/>
                    </a:lnTo>
                  </a:path>
                  <a:path w="4679950" h="1807210">
                    <a:moveTo>
                      <a:pt x="4224020" y="1807210"/>
                    </a:moveTo>
                    <a:lnTo>
                      <a:pt x="4121150" y="1807210"/>
                    </a:lnTo>
                  </a:path>
                  <a:path w="4679950" h="1807210">
                    <a:moveTo>
                      <a:pt x="4044950" y="1807210"/>
                    </a:moveTo>
                    <a:lnTo>
                      <a:pt x="3942079" y="1807210"/>
                    </a:lnTo>
                  </a:path>
                  <a:path w="4679950" h="1807210">
                    <a:moveTo>
                      <a:pt x="3865879" y="1807210"/>
                    </a:moveTo>
                    <a:lnTo>
                      <a:pt x="3763010" y="1807210"/>
                    </a:lnTo>
                  </a:path>
                  <a:path w="4679950" h="1807210">
                    <a:moveTo>
                      <a:pt x="3686810" y="1807210"/>
                    </a:moveTo>
                    <a:lnTo>
                      <a:pt x="3583940" y="1807210"/>
                    </a:lnTo>
                  </a:path>
                  <a:path w="4679950" h="1807210">
                    <a:moveTo>
                      <a:pt x="3507740" y="1807210"/>
                    </a:moveTo>
                    <a:lnTo>
                      <a:pt x="3406140" y="1807210"/>
                    </a:lnTo>
                  </a:path>
                  <a:path w="4679950" h="1807210">
                    <a:moveTo>
                      <a:pt x="3328670" y="1807210"/>
                    </a:moveTo>
                    <a:lnTo>
                      <a:pt x="3227070" y="1807210"/>
                    </a:lnTo>
                  </a:path>
                  <a:path w="4679950" h="1807210">
                    <a:moveTo>
                      <a:pt x="13970" y="1807210"/>
                    </a:moveTo>
                    <a:lnTo>
                      <a:pt x="0" y="1807210"/>
                    </a:lnTo>
                    <a:lnTo>
                      <a:pt x="0" y="1719580"/>
                    </a:lnTo>
                  </a:path>
                  <a:path w="4679950" h="1807210">
                    <a:moveTo>
                      <a:pt x="0" y="1643380"/>
                    </a:moveTo>
                    <a:lnTo>
                      <a:pt x="0" y="1540510"/>
                    </a:lnTo>
                  </a:path>
                  <a:path w="4679950" h="1807210">
                    <a:moveTo>
                      <a:pt x="0" y="1464310"/>
                    </a:moveTo>
                    <a:lnTo>
                      <a:pt x="0" y="1361440"/>
                    </a:lnTo>
                  </a:path>
                  <a:path w="4679950" h="1807210">
                    <a:moveTo>
                      <a:pt x="0" y="1285240"/>
                    </a:moveTo>
                    <a:lnTo>
                      <a:pt x="0" y="1182370"/>
                    </a:lnTo>
                  </a:path>
                  <a:path w="4679950" h="1807210">
                    <a:moveTo>
                      <a:pt x="0" y="1106170"/>
                    </a:moveTo>
                    <a:lnTo>
                      <a:pt x="0" y="1003300"/>
                    </a:lnTo>
                  </a:path>
                  <a:path w="4679950" h="1807210">
                    <a:moveTo>
                      <a:pt x="0" y="927100"/>
                    </a:moveTo>
                    <a:lnTo>
                      <a:pt x="0" y="825500"/>
                    </a:lnTo>
                  </a:path>
                  <a:path w="4679950" h="1807210">
                    <a:moveTo>
                      <a:pt x="0" y="748030"/>
                    </a:moveTo>
                    <a:lnTo>
                      <a:pt x="0" y="646430"/>
                    </a:lnTo>
                  </a:path>
                  <a:path w="4679950" h="1807210">
                    <a:moveTo>
                      <a:pt x="0" y="568960"/>
                    </a:moveTo>
                    <a:lnTo>
                      <a:pt x="0" y="467360"/>
                    </a:lnTo>
                  </a:path>
                  <a:path w="4679950" h="1807210">
                    <a:moveTo>
                      <a:pt x="0" y="389890"/>
                    </a:moveTo>
                    <a:lnTo>
                      <a:pt x="0" y="288290"/>
                    </a:lnTo>
                  </a:path>
                  <a:path w="4679950" h="1807210">
                    <a:moveTo>
                      <a:pt x="0" y="212090"/>
                    </a:moveTo>
                    <a:lnTo>
                      <a:pt x="0" y="109220"/>
                    </a:lnTo>
                  </a:path>
                  <a:path w="4679950" h="1807210">
                    <a:moveTo>
                      <a:pt x="0" y="33020"/>
                    </a:moveTo>
                    <a:lnTo>
                      <a:pt x="0" y="0"/>
                    </a:lnTo>
                    <a:lnTo>
                      <a:pt x="68580" y="0"/>
                    </a:lnTo>
                  </a:path>
                  <a:path w="4679950" h="1807210">
                    <a:moveTo>
                      <a:pt x="146050" y="0"/>
                    </a:moveTo>
                    <a:lnTo>
                      <a:pt x="247650" y="0"/>
                    </a:lnTo>
                  </a:path>
                  <a:path w="4679950" h="1807210">
                    <a:moveTo>
                      <a:pt x="325119" y="0"/>
                    </a:moveTo>
                    <a:lnTo>
                      <a:pt x="426719" y="0"/>
                    </a:lnTo>
                  </a:path>
                  <a:path w="4679950" h="1807210">
                    <a:moveTo>
                      <a:pt x="504190" y="0"/>
                    </a:moveTo>
                    <a:lnTo>
                      <a:pt x="605790" y="0"/>
                    </a:lnTo>
                  </a:path>
                  <a:path w="4679950" h="1807210">
                    <a:moveTo>
                      <a:pt x="681990" y="0"/>
                    </a:moveTo>
                    <a:lnTo>
                      <a:pt x="784860" y="0"/>
                    </a:lnTo>
                  </a:path>
                  <a:path w="4679950" h="1807210">
                    <a:moveTo>
                      <a:pt x="861060" y="0"/>
                    </a:moveTo>
                    <a:lnTo>
                      <a:pt x="963930" y="0"/>
                    </a:lnTo>
                  </a:path>
                  <a:path w="4679950" h="1807210">
                    <a:moveTo>
                      <a:pt x="1040130" y="0"/>
                    </a:moveTo>
                    <a:lnTo>
                      <a:pt x="1143000" y="0"/>
                    </a:lnTo>
                  </a:path>
                  <a:path w="4679950" h="1807210">
                    <a:moveTo>
                      <a:pt x="1219200" y="0"/>
                    </a:moveTo>
                    <a:lnTo>
                      <a:pt x="1322070" y="0"/>
                    </a:lnTo>
                  </a:path>
                  <a:path w="4679950" h="1807210">
                    <a:moveTo>
                      <a:pt x="1398270" y="0"/>
                    </a:moveTo>
                    <a:lnTo>
                      <a:pt x="1499870" y="0"/>
                    </a:lnTo>
                  </a:path>
                  <a:path w="4679950" h="1807210">
                    <a:moveTo>
                      <a:pt x="1577339" y="0"/>
                    </a:moveTo>
                    <a:lnTo>
                      <a:pt x="1678939" y="0"/>
                    </a:lnTo>
                  </a:path>
                  <a:path w="4679950" h="1807210">
                    <a:moveTo>
                      <a:pt x="1756410" y="0"/>
                    </a:moveTo>
                    <a:lnTo>
                      <a:pt x="1858010" y="0"/>
                    </a:lnTo>
                  </a:path>
                  <a:path w="4679950" h="1807210">
                    <a:moveTo>
                      <a:pt x="1935480" y="0"/>
                    </a:moveTo>
                    <a:lnTo>
                      <a:pt x="2037080" y="0"/>
                    </a:lnTo>
                  </a:path>
                  <a:path w="4679950" h="1807210">
                    <a:moveTo>
                      <a:pt x="2113280" y="0"/>
                    </a:moveTo>
                    <a:lnTo>
                      <a:pt x="2216150" y="0"/>
                    </a:lnTo>
                  </a:path>
                  <a:path w="4679950" h="1807210">
                    <a:moveTo>
                      <a:pt x="2292350" y="0"/>
                    </a:moveTo>
                    <a:lnTo>
                      <a:pt x="2395220" y="0"/>
                    </a:lnTo>
                  </a:path>
                  <a:path w="4679950" h="1807210">
                    <a:moveTo>
                      <a:pt x="2471420" y="0"/>
                    </a:moveTo>
                    <a:lnTo>
                      <a:pt x="2574290" y="0"/>
                    </a:lnTo>
                  </a:path>
                  <a:path w="4679950" h="1807210">
                    <a:moveTo>
                      <a:pt x="2650490" y="0"/>
                    </a:moveTo>
                    <a:lnTo>
                      <a:pt x="2753360" y="0"/>
                    </a:lnTo>
                  </a:path>
                  <a:path w="4679950" h="1807210">
                    <a:moveTo>
                      <a:pt x="2829560" y="0"/>
                    </a:moveTo>
                    <a:lnTo>
                      <a:pt x="2932429" y="0"/>
                    </a:lnTo>
                  </a:path>
                  <a:path w="4679950" h="1807210">
                    <a:moveTo>
                      <a:pt x="3008629" y="0"/>
                    </a:moveTo>
                    <a:lnTo>
                      <a:pt x="3110229" y="0"/>
                    </a:lnTo>
                  </a:path>
                  <a:path w="4679950" h="1807210">
                    <a:moveTo>
                      <a:pt x="3187700" y="0"/>
                    </a:moveTo>
                    <a:lnTo>
                      <a:pt x="3289300" y="0"/>
                    </a:lnTo>
                  </a:path>
                  <a:path w="4679950" h="1807210">
                    <a:moveTo>
                      <a:pt x="3366770" y="0"/>
                    </a:moveTo>
                    <a:lnTo>
                      <a:pt x="3468370" y="0"/>
                    </a:lnTo>
                  </a:path>
                  <a:path w="4679950" h="1807210">
                    <a:moveTo>
                      <a:pt x="3545840" y="0"/>
                    </a:moveTo>
                    <a:lnTo>
                      <a:pt x="3647440" y="0"/>
                    </a:lnTo>
                  </a:path>
                  <a:path w="4679950" h="1807210">
                    <a:moveTo>
                      <a:pt x="3723640" y="0"/>
                    </a:moveTo>
                    <a:lnTo>
                      <a:pt x="3826510" y="0"/>
                    </a:lnTo>
                  </a:path>
                  <a:path w="4679950" h="1807210">
                    <a:moveTo>
                      <a:pt x="3902710" y="0"/>
                    </a:moveTo>
                    <a:lnTo>
                      <a:pt x="4005579" y="0"/>
                    </a:lnTo>
                  </a:path>
                  <a:path w="4679950" h="1807210">
                    <a:moveTo>
                      <a:pt x="4081779" y="0"/>
                    </a:moveTo>
                    <a:lnTo>
                      <a:pt x="4184650" y="0"/>
                    </a:lnTo>
                  </a:path>
                  <a:path w="4679950" h="1807210">
                    <a:moveTo>
                      <a:pt x="4260850" y="0"/>
                    </a:moveTo>
                    <a:lnTo>
                      <a:pt x="4363720" y="0"/>
                    </a:lnTo>
                  </a:path>
                  <a:path w="4679950" h="1807210">
                    <a:moveTo>
                      <a:pt x="4439920" y="0"/>
                    </a:moveTo>
                    <a:lnTo>
                      <a:pt x="4541520" y="0"/>
                    </a:lnTo>
                  </a:path>
                  <a:path w="4679950" h="1807210">
                    <a:moveTo>
                      <a:pt x="4618990" y="0"/>
                    </a:moveTo>
                    <a:lnTo>
                      <a:pt x="4679950" y="0"/>
                    </a:lnTo>
                    <a:lnTo>
                      <a:pt x="4679950" y="40640"/>
                    </a:lnTo>
                  </a:path>
                  <a:path w="4679950" h="1807210">
                    <a:moveTo>
                      <a:pt x="4679950" y="116840"/>
                    </a:moveTo>
                    <a:lnTo>
                      <a:pt x="4679950" y="219710"/>
                    </a:lnTo>
                  </a:path>
                  <a:path w="4679950" h="1807210">
                    <a:moveTo>
                      <a:pt x="4679950" y="295910"/>
                    </a:moveTo>
                    <a:lnTo>
                      <a:pt x="4679950" y="398780"/>
                    </a:lnTo>
                  </a:path>
                  <a:path w="4679950" h="1807210">
                    <a:moveTo>
                      <a:pt x="4679950" y="474980"/>
                    </a:moveTo>
                    <a:lnTo>
                      <a:pt x="4679950" y="577850"/>
                    </a:lnTo>
                  </a:path>
                  <a:path w="4679950" h="1807210">
                    <a:moveTo>
                      <a:pt x="4679950" y="654050"/>
                    </a:moveTo>
                    <a:lnTo>
                      <a:pt x="4679950" y="755650"/>
                    </a:lnTo>
                  </a:path>
                  <a:path w="4679950" h="1807210">
                    <a:moveTo>
                      <a:pt x="4679950" y="833120"/>
                    </a:moveTo>
                    <a:lnTo>
                      <a:pt x="4679950" y="934720"/>
                    </a:lnTo>
                  </a:path>
                  <a:path w="4679950" h="1807210">
                    <a:moveTo>
                      <a:pt x="4679950" y="1012190"/>
                    </a:moveTo>
                    <a:lnTo>
                      <a:pt x="4679950" y="1113790"/>
                    </a:lnTo>
                  </a:path>
                  <a:path w="4679950" h="1807210">
                    <a:moveTo>
                      <a:pt x="4679950" y="1191260"/>
                    </a:moveTo>
                    <a:lnTo>
                      <a:pt x="4679950" y="1292860"/>
                    </a:lnTo>
                  </a:path>
                  <a:path w="4679950" h="1807210">
                    <a:moveTo>
                      <a:pt x="4679950" y="1369060"/>
                    </a:moveTo>
                    <a:lnTo>
                      <a:pt x="4679950" y="1471930"/>
                    </a:lnTo>
                  </a:path>
                  <a:path w="4679950" h="1807210">
                    <a:moveTo>
                      <a:pt x="4679950" y="1548130"/>
                    </a:moveTo>
                    <a:lnTo>
                      <a:pt x="4679950" y="1651000"/>
                    </a:lnTo>
                  </a:path>
                  <a:path w="4679950" h="1807210">
                    <a:moveTo>
                      <a:pt x="4679950" y="1727200"/>
                    </a:moveTo>
                    <a:lnTo>
                      <a:pt x="4679950" y="1807210"/>
                    </a:lnTo>
                    <a:lnTo>
                      <a:pt x="4658360" y="1807210"/>
                    </a:lnTo>
                  </a:path>
                  <a:path w="4679950" h="1807210">
                    <a:moveTo>
                      <a:pt x="4580890" y="1807210"/>
                    </a:moveTo>
                    <a:lnTo>
                      <a:pt x="4479290" y="1807210"/>
                    </a:lnTo>
                  </a:path>
                  <a:path w="4679950" h="1807210">
                    <a:moveTo>
                      <a:pt x="3149600" y="1807210"/>
                    </a:moveTo>
                    <a:lnTo>
                      <a:pt x="3048000" y="1807210"/>
                    </a:lnTo>
                  </a:path>
                </a:pathLst>
              </a:custGeom>
              <a:ln w="25518">
                <a:solidFill>
                  <a:srgbClr val="001F5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855969" y="3240680"/>
                <a:ext cx="166878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1668779" h="195579">
                    <a:moveTo>
                      <a:pt x="1570989" y="0"/>
                    </a:moveTo>
                    <a:lnTo>
                      <a:pt x="1570989" y="49530"/>
                    </a:lnTo>
                    <a:lnTo>
                      <a:pt x="0" y="49530"/>
                    </a:lnTo>
                    <a:lnTo>
                      <a:pt x="0" y="147320"/>
                    </a:lnTo>
                    <a:lnTo>
                      <a:pt x="1570989" y="147320"/>
                    </a:lnTo>
                    <a:lnTo>
                      <a:pt x="1570989" y="195580"/>
                    </a:lnTo>
                    <a:lnTo>
                      <a:pt x="1668779" y="97789"/>
                    </a:lnTo>
                    <a:lnTo>
                      <a:pt x="1570989" y="0"/>
                    </a:lnTo>
                    <a:close/>
                  </a:path>
                </a:pathLst>
              </a:custGeom>
              <a:solidFill>
                <a:srgbClr val="BEBEBE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5855969" y="3240680"/>
                <a:ext cx="166878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1668779" h="195579">
                    <a:moveTo>
                      <a:pt x="0" y="49530"/>
                    </a:moveTo>
                    <a:lnTo>
                      <a:pt x="1570989" y="49530"/>
                    </a:lnTo>
                    <a:lnTo>
                      <a:pt x="1570989" y="0"/>
                    </a:lnTo>
                    <a:lnTo>
                      <a:pt x="1668779" y="97789"/>
                    </a:lnTo>
                    <a:lnTo>
                      <a:pt x="1570989" y="195580"/>
                    </a:lnTo>
                    <a:lnTo>
                      <a:pt x="1570989" y="147320"/>
                    </a:lnTo>
                    <a:lnTo>
                      <a:pt x="0" y="147320"/>
                    </a:lnTo>
                    <a:lnTo>
                      <a:pt x="0" y="49530"/>
                    </a:lnTo>
                    <a:close/>
                  </a:path>
                  <a:path w="1668779" h="195579">
                    <a:moveTo>
                      <a:pt x="0" y="0"/>
                    </a:moveTo>
                    <a:lnTo>
                      <a:pt x="0" y="0"/>
                    </a:lnTo>
                  </a:path>
                  <a:path w="1668779" h="195579">
                    <a:moveTo>
                      <a:pt x="1668779" y="195580"/>
                    </a:moveTo>
                    <a:lnTo>
                      <a:pt x="1668779" y="195580"/>
                    </a:lnTo>
                  </a:path>
                </a:pathLst>
              </a:custGeom>
              <a:ln w="25518">
                <a:solidFill>
                  <a:srgbClr val="585858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1" name="object 21"/>
            <p:cNvSpPr txBox="1"/>
            <p:nvPr/>
          </p:nvSpPr>
          <p:spPr>
            <a:xfrm>
              <a:off x="1344930" y="3334660"/>
              <a:ext cx="55181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этап</a:t>
              </a:r>
              <a:r>
                <a:rPr sz="1400" b="1" spc="-6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01F5F"/>
                  </a:solidFill>
                  <a:latin typeface="Arial"/>
                  <a:cs typeface="Arial"/>
                </a:rPr>
                <a:t>1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2853689" y="3334660"/>
              <a:ext cx="55181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этап</a:t>
              </a:r>
              <a:r>
                <a:rPr sz="1400" b="1" spc="-6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01F5F"/>
                  </a:solidFill>
                  <a:latin typeface="Arial"/>
                  <a:cs typeface="Arial"/>
                </a:rPr>
                <a:t>2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378959" y="3315610"/>
              <a:ext cx="55054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этап</a:t>
              </a:r>
              <a:r>
                <a:rPr sz="1400" b="1" spc="-7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01F5F"/>
                  </a:solidFill>
                  <a:latin typeface="Arial"/>
                  <a:cs typeface="Arial"/>
                </a:rPr>
                <a:t>3</a:t>
              </a:r>
              <a:endParaRPr sz="1400" dirty="0">
                <a:latin typeface="Arial"/>
                <a:cs typeface="Arial"/>
              </a:endParaRPr>
            </a:p>
          </p:txBody>
        </p:sp>
        <p:grpSp>
          <p:nvGrpSpPr>
            <p:cNvPr id="24" name="object 24"/>
            <p:cNvGrpSpPr/>
            <p:nvPr/>
          </p:nvGrpSpPr>
          <p:grpSpPr>
            <a:xfrm>
              <a:off x="5842952" y="3541352"/>
              <a:ext cx="1694814" cy="221615"/>
              <a:chOff x="5842952" y="3541352"/>
              <a:chExt cx="1694814" cy="221615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5855970" y="3554370"/>
                <a:ext cx="166878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1668779" h="195579">
                    <a:moveTo>
                      <a:pt x="97789" y="0"/>
                    </a:moveTo>
                    <a:lnTo>
                      <a:pt x="0" y="97790"/>
                    </a:lnTo>
                    <a:lnTo>
                      <a:pt x="97789" y="195580"/>
                    </a:lnTo>
                    <a:lnTo>
                      <a:pt x="97789" y="147320"/>
                    </a:lnTo>
                    <a:lnTo>
                      <a:pt x="1668779" y="147320"/>
                    </a:lnTo>
                    <a:lnTo>
                      <a:pt x="1668779" y="49530"/>
                    </a:lnTo>
                    <a:lnTo>
                      <a:pt x="97789" y="49530"/>
                    </a:lnTo>
                    <a:lnTo>
                      <a:pt x="97789" y="0"/>
                    </a:lnTo>
                    <a:close/>
                  </a:path>
                </a:pathLst>
              </a:custGeom>
              <a:solidFill>
                <a:srgbClr val="00AF4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5855970" y="3554370"/>
                <a:ext cx="1668780" cy="195580"/>
              </a:xfrm>
              <a:custGeom>
                <a:avLst/>
                <a:gdLst/>
                <a:ahLst/>
                <a:cxnLst/>
                <a:rect l="l" t="t" r="r" b="b"/>
                <a:pathLst>
                  <a:path w="1668779" h="195579">
                    <a:moveTo>
                      <a:pt x="1668779" y="147320"/>
                    </a:moveTo>
                    <a:lnTo>
                      <a:pt x="97789" y="147320"/>
                    </a:lnTo>
                    <a:lnTo>
                      <a:pt x="97789" y="195580"/>
                    </a:lnTo>
                    <a:lnTo>
                      <a:pt x="0" y="97790"/>
                    </a:lnTo>
                    <a:lnTo>
                      <a:pt x="97789" y="0"/>
                    </a:lnTo>
                    <a:lnTo>
                      <a:pt x="97789" y="49530"/>
                    </a:lnTo>
                    <a:lnTo>
                      <a:pt x="1668779" y="49530"/>
                    </a:lnTo>
                    <a:lnTo>
                      <a:pt x="1668779" y="147320"/>
                    </a:lnTo>
                    <a:close/>
                  </a:path>
                  <a:path w="1668779" h="195579">
                    <a:moveTo>
                      <a:pt x="1668779" y="195580"/>
                    </a:moveTo>
                    <a:lnTo>
                      <a:pt x="1668779" y="195580"/>
                    </a:lnTo>
                  </a:path>
                  <a:path w="1668779" h="195579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ln w="25518">
                <a:solidFill>
                  <a:srgbClr val="585858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5984466" y="3791860"/>
              <a:ext cx="1540284" cy="6464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solidFill>
                    <a:srgbClr val="00AF4F"/>
                  </a:solidFill>
                  <a:latin typeface="Arial"/>
                  <a:cs typeface="Arial"/>
                </a:rPr>
                <a:t>Ориентация</a:t>
              </a:r>
              <a:r>
                <a:rPr sz="1600" b="1" spc="-75" dirty="0">
                  <a:solidFill>
                    <a:srgbClr val="00AF4F"/>
                  </a:solidFill>
                  <a:latin typeface="Arial"/>
                  <a:cs typeface="Arial"/>
                </a:rPr>
                <a:t> </a:t>
              </a:r>
              <a:r>
                <a:rPr sz="1600" b="1" spc="-5" dirty="0">
                  <a:solidFill>
                    <a:srgbClr val="00AF4F"/>
                  </a:solidFill>
                  <a:latin typeface="Arial"/>
                  <a:cs typeface="Arial"/>
                </a:rPr>
                <a:t>на </a:t>
              </a:r>
              <a:r>
                <a:rPr sz="1600" b="1" spc="-320" dirty="0">
                  <a:solidFill>
                    <a:srgbClr val="00AF4F"/>
                  </a:solidFill>
                  <a:latin typeface="Arial"/>
                  <a:cs typeface="Arial"/>
                </a:rPr>
                <a:t> </a:t>
              </a:r>
              <a:r>
                <a:rPr sz="1600" b="1" spc="-10" dirty="0">
                  <a:solidFill>
                    <a:srgbClr val="00AF4F"/>
                  </a:solidFill>
                  <a:latin typeface="Arial"/>
                  <a:cs typeface="Arial"/>
                </a:rPr>
                <a:t>потребности </a:t>
              </a:r>
              <a:r>
                <a:rPr sz="1600" b="1" spc="-5" dirty="0">
                  <a:solidFill>
                    <a:srgbClr val="00AF4F"/>
                  </a:solidFill>
                  <a:latin typeface="Arial"/>
                  <a:cs typeface="Arial"/>
                </a:rPr>
                <a:t> клиента</a:t>
              </a:r>
              <a:endParaRPr sz="1600" dirty="0">
                <a:latin typeface="Arial"/>
                <a:cs typeface="Arial"/>
              </a:endParaRPr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1040764" y="3758205"/>
              <a:ext cx="1156970" cy="609600"/>
              <a:chOff x="1040764" y="3758205"/>
              <a:chExt cx="1156970" cy="609600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1042669" y="3760110"/>
                <a:ext cx="1153160" cy="605790"/>
              </a:xfrm>
              <a:custGeom>
                <a:avLst/>
                <a:gdLst/>
                <a:ahLst/>
                <a:cxnLst/>
                <a:rect l="l" t="t" r="r" b="b"/>
                <a:pathLst>
                  <a:path w="1153160" h="605789">
                    <a:moveTo>
                      <a:pt x="632460" y="528319"/>
                    </a:moveTo>
                    <a:lnTo>
                      <a:pt x="520700" y="528319"/>
                    </a:lnTo>
                    <a:lnTo>
                      <a:pt x="576580" y="605789"/>
                    </a:lnTo>
                    <a:lnTo>
                      <a:pt x="632460" y="528319"/>
                    </a:lnTo>
                    <a:close/>
                  </a:path>
                  <a:path w="1153160" h="605789">
                    <a:moveTo>
                      <a:pt x="741680" y="513079"/>
                    </a:moveTo>
                    <a:lnTo>
                      <a:pt x="411480" y="513079"/>
                    </a:lnTo>
                    <a:lnTo>
                      <a:pt x="426720" y="595629"/>
                    </a:lnTo>
                    <a:lnTo>
                      <a:pt x="520700" y="528319"/>
                    </a:lnTo>
                    <a:lnTo>
                      <a:pt x="738632" y="528319"/>
                    </a:lnTo>
                    <a:lnTo>
                      <a:pt x="741680" y="513079"/>
                    </a:lnTo>
                    <a:close/>
                  </a:path>
                  <a:path w="1153160" h="605789">
                    <a:moveTo>
                      <a:pt x="738632" y="528319"/>
                    </a:moveTo>
                    <a:lnTo>
                      <a:pt x="632460" y="528319"/>
                    </a:lnTo>
                    <a:lnTo>
                      <a:pt x="725169" y="595629"/>
                    </a:lnTo>
                    <a:lnTo>
                      <a:pt x="738632" y="528319"/>
                    </a:lnTo>
                    <a:close/>
                  </a:path>
                  <a:path w="1153160" h="605789">
                    <a:moveTo>
                      <a:pt x="839469" y="482599"/>
                    </a:moveTo>
                    <a:lnTo>
                      <a:pt x="313690" y="482599"/>
                    </a:lnTo>
                    <a:lnTo>
                      <a:pt x="288290" y="565149"/>
                    </a:lnTo>
                    <a:lnTo>
                      <a:pt x="411480" y="513079"/>
                    </a:lnTo>
                    <a:lnTo>
                      <a:pt x="848848" y="513079"/>
                    </a:lnTo>
                    <a:lnTo>
                      <a:pt x="839469" y="482599"/>
                    </a:lnTo>
                    <a:close/>
                  </a:path>
                  <a:path w="1153160" h="605789">
                    <a:moveTo>
                      <a:pt x="848848" y="513079"/>
                    </a:moveTo>
                    <a:lnTo>
                      <a:pt x="741680" y="513079"/>
                    </a:lnTo>
                    <a:lnTo>
                      <a:pt x="864869" y="565149"/>
                    </a:lnTo>
                    <a:lnTo>
                      <a:pt x="848848" y="513079"/>
                    </a:lnTo>
                    <a:close/>
                  </a:path>
                  <a:path w="1153160" h="605789">
                    <a:moveTo>
                      <a:pt x="919480" y="440689"/>
                    </a:moveTo>
                    <a:lnTo>
                      <a:pt x="233680" y="440689"/>
                    </a:lnTo>
                    <a:lnTo>
                      <a:pt x="168910" y="516889"/>
                    </a:lnTo>
                    <a:lnTo>
                      <a:pt x="313690" y="482599"/>
                    </a:lnTo>
                    <a:lnTo>
                      <a:pt x="955103" y="482599"/>
                    </a:lnTo>
                    <a:lnTo>
                      <a:pt x="919480" y="440689"/>
                    </a:lnTo>
                    <a:close/>
                  </a:path>
                  <a:path w="1153160" h="605789">
                    <a:moveTo>
                      <a:pt x="955103" y="482599"/>
                    </a:moveTo>
                    <a:lnTo>
                      <a:pt x="839469" y="482599"/>
                    </a:lnTo>
                    <a:lnTo>
                      <a:pt x="984250" y="516889"/>
                    </a:lnTo>
                    <a:lnTo>
                      <a:pt x="955103" y="482599"/>
                    </a:lnTo>
                    <a:close/>
                  </a:path>
                  <a:path w="1153160" h="605789">
                    <a:moveTo>
                      <a:pt x="77470" y="151129"/>
                    </a:moveTo>
                    <a:lnTo>
                      <a:pt x="177800" y="215899"/>
                    </a:lnTo>
                    <a:lnTo>
                      <a:pt x="20320" y="224789"/>
                    </a:lnTo>
                    <a:lnTo>
                      <a:pt x="148590" y="273049"/>
                    </a:lnTo>
                    <a:lnTo>
                      <a:pt x="0" y="302259"/>
                    </a:lnTo>
                    <a:lnTo>
                      <a:pt x="148590" y="332739"/>
                    </a:lnTo>
                    <a:lnTo>
                      <a:pt x="20320" y="380999"/>
                    </a:lnTo>
                    <a:lnTo>
                      <a:pt x="177800" y="389889"/>
                    </a:lnTo>
                    <a:lnTo>
                      <a:pt x="77470" y="454659"/>
                    </a:lnTo>
                    <a:lnTo>
                      <a:pt x="233680" y="440689"/>
                    </a:lnTo>
                    <a:lnTo>
                      <a:pt x="1054050" y="440689"/>
                    </a:lnTo>
                    <a:lnTo>
                      <a:pt x="975360" y="389889"/>
                    </a:lnTo>
                    <a:lnTo>
                      <a:pt x="1132840" y="380999"/>
                    </a:lnTo>
                    <a:lnTo>
                      <a:pt x="1004569" y="332739"/>
                    </a:lnTo>
                    <a:lnTo>
                      <a:pt x="1153160" y="302259"/>
                    </a:lnTo>
                    <a:lnTo>
                      <a:pt x="1004569" y="273049"/>
                    </a:lnTo>
                    <a:lnTo>
                      <a:pt x="1132840" y="224789"/>
                    </a:lnTo>
                    <a:lnTo>
                      <a:pt x="975360" y="215899"/>
                    </a:lnTo>
                    <a:lnTo>
                      <a:pt x="1056017" y="163829"/>
                    </a:lnTo>
                    <a:lnTo>
                      <a:pt x="233680" y="163829"/>
                    </a:lnTo>
                    <a:lnTo>
                      <a:pt x="77470" y="151129"/>
                    </a:lnTo>
                    <a:close/>
                  </a:path>
                  <a:path w="1153160" h="605789">
                    <a:moveTo>
                      <a:pt x="1054050" y="440689"/>
                    </a:moveTo>
                    <a:lnTo>
                      <a:pt x="919480" y="440689"/>
                    </a:lnTo>
                    <a:lnTo>
                      <a:pt x="1075690" y="454659"/>
                    </a:lnTo>
                    <a:lnTo>
                      <a:pt x="1054050" y="440689"/>
                    </a:lnTo>
                    <a:close/>
                  </a:path>
                  <a:path w="1153160" h="605789">
                    <a:moveTo>
                      <a:pt x="168910" y="87629"/>
                    </a:moveTo>
                    <a:lnTo>
                      <a:pt x="233680" y="163829"/>
                    </a:lnTo>
                    <a:lnTo>
                      <a:pt x="919480" y="163829"/>
                    </a:lnTo>
                    <a:lnTo>
                      <a:pt x="955103" y="121919"/>
                    </a:lnTo>
                    <a:lnTo>
                      <a:pt x="313690" y="121919"/>
                    </a:lnTo>
                    <a:lnTo>
                      <a:pt x="168910" y="87629"/>
                    </a:lnTo>
                    <a:close/>
                  </a:path>
                  <a:path w="1153160" h="605789">
                    <a:moveTo>
                      <a:pt x="1075690" y="151129"/>
                    </a:moveTo>
                    <a:lnTo>
                      <a:pt x="919480" y="163829"/>
                    </a:lnTo>
                    <a:lnTo>
                      <a:pt x="1056017" y="163829"/>
                    </a:lnTo>
                    <a:lnTo>
                      <a:pt x="1075690" y="151129"/>
                    </a:lnTo>
                    <a:close/>
                  </a:path>
                  <a:path w="1153160" h="605789">
                    <a:moveTo>
                      <a:pt x="288290" y="39369"/>
                    </a:moveTo>
                    <a:lnTo>
                      <a:pt x="313690" y="121919"/>
                    </a:lnTo>
                    <a:lnTo>
                      <a:pt x="839469" y="121919"/>
                    </a:lnTo>
                    <a:lnTo>
                      <a:pt x="848457" y="92709"/>
                    </a:lnTo>
                    <a:lnTo>
                      <a:pt x="411480" y="92709"/>
                    </a:lnTo>
                    <a:lnTo>
                      <a:pt x="288290" y="39369"/>
                    </a:lnTo>
                    <a:close/>
                  </a:path>
                  <a:path w="1153160" h="605789">
                    <a:moveTo>
                      <a:pt x="984250" y="87629"/>
                    </a:moveTo>
                    <a:lnTo>
                      <a:pt x="839469" y="121919"/>
                    </a:lnTo>
                    <a:lnTo>
                      <a:pt x="955103" y="121919"/>
                    </a:lnTo>
                    <a:lnTo>
                      <a:pt x="984250" y="87629"/>
                    </a:lnTo>
                    <a:close/>
                  </a:path>
                  <a:path w="1153160" h="605789">
                    <a:moveTo>
                      <a:pt x="426720" y="10159"/>
                    </a:moveTo>
                    <a:lnTo>
                      <a:pt x="411480" y="92709"/>
                    </a:lnTo>
                    <a:lnTo>
                      <a:pt x="741680" y="92709"/>
                    </a:lnTo>
                    <a:lnTo>
                      <a:pt x="738632" y="77469"/>
                    </a:lnTo>
                    <a:lnTo>
                      <a:pt x="520700" y="77469"/>
                    </a:lnTo>
                    <a:lnTo>
                      <a:pt x="426720" y="10159"/>
                    </a:lnTo>
                    <a:close/>
                  </a:path>
                  <a:path w="1153160" h="605789">
                    <a:moveTo>
                      <a:pt x="864869" y="39369"/>
                    </a:moveTo>
                    <a:lnTo>
                      <a:pt x="741680" y="92709"/>
                    </a:lnTo>
                    <a:lnTo>
                      <a:pt x="848457" y="92709"/>
                    </a:lnTo>
                    <a:lnTo>
                      <a:pt x="864869" y="39369"/>
                    </a:lnTo>
                    <a:close/>
                  </a:path>
                  <a:path w="1153160" h="605789">
                    <a:moveTo>
                      <a:pt x="576580" y="0"/>
                    </a:moveTo>
                    <a:lnTo>
                      <a:pt x="520700" y="77469"/>
                    </a:lnTo>
                    <a:lnTo>
                      <a:pt x="632460" y="77469"/>
                    </a:lnTo>
                    <a:lnTo>
                      <a:pt x="576580" y="0"/>
                    </a:lnTo>
                    <a:close/>
                  </a:path>
                  <a:path w="1153160" h="605789">
                    <a:moveTo>
                      <a:pt x="725169" y="10159"/>
                    </a:moveTo>
                    <a:lnTo>
                      <a:pt x="632460" y="77469"/>
                    </a:lnTo>
                    <a:lnTo>
                      <a:pt x="738632" y="77469"/>
                    </a:lnTo>
                    <a:lnTo>
                      <a:pt x="725169" y="10159"/>
                    </a:lnTo>
                    <a:close/>
                  </a:path>
                </a:pathLst>
              </a:custGeom>
              <a:solidFill>
                <a:srgbClr val="00AF4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1042669" y="3760110"/>
                <a:ext cx="1153160" cy="605790"/>
              </a:xfrm>
              <a:custGeom>
                <a:avLst/>
                <a:gdLst/>
                <a:ahLst/>
                <a:cxnLst/>
                <a:rect l="l" t="t" r="r" b="b"/>
                <a:pathLst>
                  <a:path w="1153160" h="605789">
                    <a:moveTo>
                      <a:pt x="0" y="302259"/>
                    </a:moveTo>
                    <a:lnTo>
                      <a:pt x="148590" y="273049"/>
                    </a:lnTo>
                    <a:lnTo>
                      <a:pt x="20320" y="224789"/>
                    </a:lnTo>
                    <a:lnTo>
                      <a:pt x="177800" y="215899"/>
                    </a:lnTo>
                    <a:lnTo>
                      <a:pt x="77470" y="151129"/>
                    </a:lnTo>
                    <a:lnTo>
                      <a:pt x="233680" y="163829"/>
                    </a:lnTo>
                    <a:lnTo>
                      <a:pt x="168910" y="87629"/>
                    </a:lnTo>
                    <a:lnTo>
                      <a:pt x="313690" y="121919"/>
                    </a:lnTo>
                    <a:lnTo>
                      <a:pt x="288290" y="39369"/>
                    </a:lnTo>
                    <a:lnTo>
                      <a:pt x="411480" y="92709"/>
                    </a:lnTo>
                    <a:lnTo>
                      <a:pt x="426720" y="10159"/>
                    </a:lnTo>
                    <a:lnTo>
                      <a:pt x="520700" y="77469"/>
                    </a:lnTo>
                    <a:lnTo>
                      <a:pt x="576580" y="0"/>
                    </a:lnTo>
                    <a:lnTo>
                      <a:pt x="632460" y="77469"/>
                    </a:lnTo>
                    <a:lnTo>
                      <a:pt x="725169" y="10159"/>
                    </a:lnTo>
                    <a:lnTo>
                      <a:pt x="741680" y="92709"/>
                    </a:lnTo>
                    <a:lnTo>
                      <a:pt x="864869" y="39369"/>
                    </a:lnTo>
                    <a:lnTo>
                      <a:pt x="839469" y="121919"/>
                    </a:lnTo>
                    <a:lnTo>
                      <a:pt x="984250" y="87629"/>
                    </a:lnTo>
                    <a:lnTo>
                      <a:pt x="919480" y="163829"/>
                    </a:lnTo>
                    <a:lnTo>
                      <a:pt x="1075690" y="151129"/>
                    </a:lnTo>
                    <a:lnTo>
                      <a:pt x="975360" y="215899"/>
                    </a:lnTo>
                    <a:lnTo>
                      <a:pt x="1132840" y="224789"/>
                    </a:lnTo>
                    <a:lnTo>
                      <a:pt x="1004569" y="273049"/>
                    </a:lnTo>
                    <a:lnTo>
                      <a:pt x="1153160" y="302259"/>
                    </a:lnTo>
                    <a:lnTo>
                      <a:pt x="1004569" y="332739"/>
                    </a:lnTo>
                    <a:lnTo>
                      <a:pt x="1132840" y="380999"/>
                    </a:lnTo>
                    <a:lnTo>
                      <a:pt x="975360" y="389889"/>
                    </a:lnTo>
                    <a:lnTo>
                      <a:pt x="1075690" y="454659"/>
                    </a:lnTo>
                    <a:lnTo>
                      <a:pt x="919480" y="440689"/>
                    </a:lnTo>
                    <a:lnTo>
                      <a:pt x="984250" y="516889"/>
                    </a:lnTo>
                    <a:lnTo>
                      <a:pt x="839469" y="482599"/>
                    </a:lnTo>
                    <a:lnTo>
                      <a:pt x="864869" y="565149"/>
                    </a:lnTo>
                    <a:lnTo>
                      <a:pt x="741680" y="513079"/>
                    </a:lnTo>
                    <a:lnTo>
                      <a:pt x="725169" y="595629"/>
                    </a:lnTo>
                    <a:lnTo>
                      <a:pt x="632460" y="528319"/>
                    </a:lnTo>
                    <a:lnTo>
                      <a:pt x="576580" y="605789"/>
                    </a:lnTo>
                    <a:lnTo>
                      <a:pt x="520700" y="528319"/>
                    </a:lnTo>
                    <a:lnTo>
                      <a:pt x="426720" y="595629"/>
                    </a:lnTo>
                    <a:lnTo>
                      <a:pt x="411480" y="513079"/>
                    </a:lnTo>
                    <a:lnTo>
                      <a:pt x="288290" y="565149"/>
                    </a:lnTo>
                    <a:lnTo>
                      <a:pt x="313690" y="482599"/>
                    </a:lnTo>
                    <a:lnTo>
                      <a:pt x="168910" y="516889"/>
                    </a:lnTo>
                    <a:lnTo>
                      <a:pt x="233680" y="440689"/>
                    </a:lnTo>
                    <a:lnTo>
                      <a:pt x="77470" y="454659"/>
                    </a:lnTo>
                    <a:lnTo>
                      <a:pt x="177800" y="389889"/>
                    </a:lnTo>
                    <a:lnTo>
                      <a:pt x="20320" y="380999"/>
                    </a:lnTo>
                    <a:lnTo>
                      <a:pt x="148590" y="332739"/>
                    </a:lnTo>
                    <a:lnTo>
                      <a:pt x="0" y="302259"/>
                    </a:lnTo>
                    <a:close/>
                  </a:path>
                  <a:path w="1153160" h="605789">
                    <a:moveTo>
                      <a:pt x="0" y="0"/>
                    </a:moveTo>
                    <a:lnTo>
                      <a:pt x="0" y="0"/>
                    </a:lnTo>
                  </a:path>
                  <a:path w="1153160" h="605789">
                    <a:moveTo>
                      <a:pt x="1153160" y="605789"/>
                    </a:moveTo>
                    <a:lnTo>
                      <a:pt x="1153160" y="605789"/>
                    </a:lnTo>
                  </a:path>
                </a:pathLst>
              </a:custGeom>
              <a:ln w="323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845819" y="4049670"/>
              <a:ext cx="14732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sz="1100" u="heavy" dirty="0">
                  <a:solidFill>
                    <a:srgbClr val="FFFFFF"/>
                  </a:solidFill>
                  <a:uFill>
                    <a:solidFill>
                      <a:srgbClr val="001F5F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1100" u="heavy" spc="-40" dirty="0">
                  <a:solidFill>
                    <a:srgbClr val="FFFFFF"/>
                  </a:solidFill>
                  <a:uFill>
                    <a:solidFill>
                      <a:srgbClr val="001F5F"/>
                    </a:solidFill>
                  </a:uFill>
                  <a:latin typeface="Times New Roman"/>
                  <a:cs typeface="Times New Roman"/>
                </a:rPr>
                <a:t> </a:t>
              </a:r>
              <a:endParaRPr sz="1100" dirty="0">
                <a:latin typeface="Times New Roman"/>
                <a:cs typeface="Times New Roman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1315719" y="3883300"/>
              <a:ext cx="629920" cy="359410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R="5080" indent="15240">
                <a:lnSpc>
                  <a:spcPts val="1310"/>
                </a:lnSpc>
                <a:spcBef>
                  <a:spcPts val="150"/>
                </a:spcBef>
              </a:pPr>
              <a:r>
                <a:rPr sz="1100" spc="-1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Борьба </a:t>
              </a:r>
              <a:r>
                <a:rPr sz="11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с </a:t>
              </a:r>
              <a:r>
                <a:rPr sz="1100" spc="-28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п</a:t>
              </a:r>
              <a:r>
                <a:rPr sz="1100" spc="-2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о</a:t>
              </a:r>
              <a:r>
                <a:rPr sz="1100" spc="-1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т</a:t>
              </a:r>
              <a:r>
                <a:rPr sz="1100" spc="-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е</a:t>
              </a:r>
              <a:r>
                <a:rPr sz="1100" spc="-1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р</a:t>
              </a:r>
              <a:r>
                <a:rPr sz="1100" spc="-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я</a:t>
              </a:r>
              <a:r>
                <a:rPr sz="1100" spc="-3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м</a:t>
              </a:r>
              <a:r>
                <a:rPr sz="1100" spc="-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и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  <p:grpSp>
          <p:nvGrpSpPr>
            <p:cNvPr id="33" name="object 33"/>
            <p:cNvGrpSpPr/>
            <p:nvPr/>
          </p:nvGrpSpPr>
          <p:grpSpPr>
            <a:xfrm>
              <a:off x="2483485" y="3750585"/>
              <a:ext cx="1155700" cy="610870"/>
              <a:chOff x="2483485" y="3750585"/>
              <a:chExt cx="1155700" cy="610870"/>
            </a:xfrm>
          </p:grpSpPr>
          <p:sp>
            <p:nvSpPr>
              <p:cNvPr id="34" name="object 34"/>
              <p:cNvSpPr/>
              <p:nvPr/>
            </p:nvSpPr>
            <p:spPr>
              <a:xfrm>
                <a:off x="2485390" y="3752490"/>
                <a:ext cx="115189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151889" h="607060">
                    <a:moveTo>
                      <a:pt x="632460" y="528319"/>
                    </a:moveTo>
                    <a:lnTo>
                      <a:pt x="519430" y="528319"/>
                    </a:lnTo>
                    <a:lnTo>
                      <a:pt x="576580" y="607060"/>
                    </a:lnTo>
                    <a:lnTo>
                      <a:pt x="632460" y="528319"/>
                    </a:lnTo>
                    <a:close/>
                  </a:path>
                  <a:path w="1151889" h="607060">
                    <a:moveTo>
                      <a:pt x="741680" y="513080"/>
                    </a:moveTo>
                    <a:lnTo>
                      <a:pt x="410210" y="513080"/>
                    </a:lnTo>
                    <a:lnTo>
                      <a:pt x="426720" y="596900"/>
                    </a:lnTo>
                    <a:lnTo>
                      <a:pt x="519430" y="528319"/>
                    </a:lnTo>
                    <a:lnTo>
                      <a:pt x="738678" y="528319"/>
                    </a:lnTo>
                    <a:lnTo>
                      <a:pt x="741680" y="513080"/>
                    </a:lnTo>
                    <a:close/>
                  </a:path>
                  <a:path w="1151889" h="607060">
                    <a:moveTo>
                      <a:pt x="738678" y="528319"/>
                    </a:moveTo>
                    <a:lnTo>
                      <a:pt x="632460" y="528319"/>
                    </a:lnTo>
                    <a:lnTo>
                      <a:pt x="725170" y="596900"/>
                    </a:lnTo>
                    <a:lnTo>
                      <a:pt x="738678" y="528319"/>
                    </a:lnTo>
                    <a:close/>
                  </a:path>
                  <a:path w="1151889" h="607060">
                    <a:moveTo>
                      <a:pt x="839470" y="483869"/>
                    </a:moveTo>
                    <a:lnTo>
                      <a:pt x="313690" y="483869"/>
                    </a:lnTo>
                    <a:lnTo>
                      <a:pt x="288290" y="566419"/>
                    </a:lnTo>
                    <a:lnTo>
                      <a:pt x="410210" y="513080"/>
                    </a:lnTo>
                    <a:lnTo>
                      <a:pt x="848457" y="513080"/>
                    </a:lnTo>
                    <a:lnTo>
                      <a:pt x="839470" y="483869"/>
                    </a:lnTo>
                    <a:close/>
                  </a:path>
                  <a:path w="1151889" h="607060">
                    <a:moveTo>
                      <a:pt x="848457" y="513080"/>
                    </a:moveTo>
                    <a:lnTo>
                      <a:pt x="741680" y="513080"/>
                    </a:lnTo>
                    <a:lnTo>
                      <a:pt x="864870" y="566419"/>
                    </a:lnTo>
                    <a:lnTo>
                      <a:pt x="848457" y="513080"/>
                    </a:lnTo>
                    <a:close/>
                  </a:path>
                  <a:path w="1151889" h="607060">
                    <a:moveTo>
                      <a:pt x="919480" y="441960"/>
                    </a:moveTo>
                    <a:lnTo>
                      <a:pt x="233680" y="441960"/>
                    </a:lnTo>
                    <a:lnTo>
                      <a:pt x="168910" y="518160"/>
                    </a:lnTo>
                    <a:lnTo>
                      <a:pt x="313690" y="483869"/>
                    </a:lnTo>
                    <a:lnTo>
                      <a:pt x="954405" y="483869"/>
                    </a:lnTo>
                    <a:lnTo>
                      <a:pt x="919480" y="441960"/>
                    </a:lnTo>
                    <a:close/>
                  </a:path>
                  <a:path w="1151889" h="607060">
                    <a:moveTo>
                      <a:pt x="954405" y="483869"/>
                    </a:moveTo>
                    <a:lnTo>
                      <a:pt x="839470" y="483869"/>
                    </a:lnTo>
                    <a:lnTo>
                      <a:pt x="982980" y="518160"/>
                    </a:lnTo>
                    <a:lnTo>
                      <a:pt x="954405" y="483869"/>
                    </a:lnTo>
                    <a:close/>
                  </a:path>
                  <a:path w="1151889" h="607060">
                    <a:moveTo>
                      <a:pt x="77470" y="152400"/>
                    </a:moveTo>
                    <a:lnTo>
                      <a:pt x="177800" y="215900"/>
                    </a:lnTo>
                    <a:lnTo>
                      <a:pt x="20320" y="224789"/>
                    </a:lnTo>
                    <a:lnTo>
                      <a:pt x="148590" y="274319"/>
                    </a:lnTo>
                    <a:lnTo>
                      <a:pt x="0" y="303530"/>
                    </a:lnTo>
                    <a:lnTo>
                      <a:pt x="148590" y="332739"/>
                    </a:lnTo>
                    <a:lnTo>
                      <a:pt x="20320" y="382269"/>
                    </a:lnTo>
                    <a:lnTo>
                      <a:pt x="177800" y="391160"/>
                    </a:lnTo>
                    <a:lnTo>
                      <a:pt x="77470" y="454660"/>
                    </a:lnTo>
                    <a:lnTo>
                      <a:pt x="233680" y="441960"/>
                    </a:lnTo>
                    <a:lnTo>
                      <a:pt x="1054608" y="441960"/>
                    </a:lnTo>
                    <a:lnTo>
                      <a:pt x="975360" y="391160"/>
                    </a:lnTo>
                    <a:lnTo>
                      <a:pt x="1132839" y="382269"/>
                    </a:lnTo>
                    <a:lnTo>
                      <a:pt x="1004570" y="332739"/>
                    </a:lnTo>
                    <a:lnTo>
                      <a:pt x="1151889" y="303530"/>
                    </a:lnTo>
                    <a:lnTo>
                      <a:pt x="1004570" y="274319"/>
                    </a:lnTo>
                    <a:lnTo>
                      <a:pt x="1132839" y="224789"/>
                    </a:lnTo>
                    <a:lnTo>
                      <a:pt x="975360" y="215900"/>
                    </a:lnTo>
                    <a:lnTo>
                      <a:pt x="1054608" y="165100"/>
                    </a:lnTo>
                    <a:lnTo>
                      <a:pt x="233680" y="165100"/>
                    </a:lnTo>
                    <a:lnTo>
                      <a:pt x="77470" y="152400"/>
                    </a:lnTo>
                    <a:close/>
                  </a:path>
                  <a:path w="1151889" h="607060">
                    <a:moveTo>
                      <a:pt x="1054608" y="441960"/>
                    </a:moveTo>
                    <a:lnTo>
                      <a:pt x="919480" y="441960"/>
                    </a:lnTo>
                    <a:lnTo>
                      <a:pt x="1074420" y="454660"/>
                    </a:lnTo>
                    <a:lnTo>
                      <a:pt x="1054608" y="441960"/>
                    </a:lnTo>
                    <a:close/>
                  </a:path>
                  <a:path w="1151889" h="607060">
                    <a:moveTo>
                      <a:pt x="168910" y="88900"/>
                    </a:moveTo>
                    <a:lnTo>
                      <a:pt x="233680" y="165100"/>
                    </a:lnTo>
                    <a:lnTo>
                      <a:pt x="919480" y="165100"/>
                    </a:lnTo>
                    <a:lnTo>
                      <a:pt x="954405" y="123189"/>
                    </a:lnTo>
                    <a:lnTo>
                      <a:pt x="313690" y="123189"/>
                    </a:lnTo>
                    <a:lnTo>
                      <a:pt x="168910" y="88900"/>
                    </a:lnTo>
                    <a:close/>
                  </a:path>
                  <a:path w="1151889" h="607060">
                    <a:moveTo>
                      <a:pt x="1074420" y="152400"/>
                    </a:moveTo>
                    <a:lnTo>
                      <a:pt x="919480" y="165100"/>
                    </a:lnTo>
                    <a:lnTo>
                      <a:pt x="1054608" y="165100"/>
                    </a:lnTo>
                    <a:lnTo>
                      <a:pt x="1074420" y="152400"/>
                    </a:lnTo>
                    <a:close/>
                  </a:path>
                  <a:path w="1151889" h="607060">
                    <a:moveTo>
                      <a:pt x="288290" y="40639"/>
                    </a:moveTo>
                    <a:lnTo>
                      <a:pt x="313690" y="123189"/>
                    </a:lnTo>
                    <a:lnTo>
                      <a:pt x="839470" y="123189"/>
                    </a:lnTo>
                    <a:lnTo>
                      <a:pt x="848848" y="92710"/>
                    </a:lnTo>
                    <a:lnTo>
                      <a:pt x="410210" y="92710"/>
                    </a:lnTo>
                    <a:lnTo>
                      <a:pt x="288290" y="40639"/>
                    </a:lnTo>
                    <a:close/>
                  </a:path>
                  <a:path w="1151889" h="607060">
                    <a:moveTo>
                      <a:pt x="982980" y="88900"/>
                    </a:moveTo>
                    <a:lnTo>
                      <a:pt x="839470" y="123189"/>
                    </a:lnTo>
                    <a:lnTo>
                      <a:pt x="954405" y="123189"/>
                    </a:lnTo>
                    <a:lnTo>
                      <a:pt x="982980" y="88900"/>
                    </a:lnTo>
                    <a:close/>
                  </a:path>
                  <a:path w="1151889" h="607060">
                    <a:moveTo>
                      <a:pt x="426720" y="10160"/>
                    </a:moveTo>
                    <a:lnTo>
                      <a:pt x="410210" y="92710"/>
                    </a:lnTo>
                    <a:lnTo>
                      <a:pt x="741680" y="92710"/>
                    </a:lnTo>
                    <a:lnTo>
                      <a:pt x="738632" y="77469"/>
                    </a:lnTo>
                    <a:lnTo>
                      <a:pt x="519430" y="77469"/>
                    </a:lnTo>
                    <a:lnTo>
                      <a:pt x="426720" y="10160"/>
                    </a:lnTo>
                    <a:close/>
                  </a:path>
                  <a:path w="1151889" h="607060">
                    <a:moveTo>
                      <a:pt x="864870" y="40639"/>
                    </a:moveTo>
                    <a:lnTo>
                      <a:pt x="741680" y="92710"/>
                    </a:lnTo>
                    <a:lnTo>
                      <a:pt x="848848" y="92710"/>
                    </a:lnTo>
                    <a:lnTo>
                      <a:pt x="864870" y="40639"/>
                    </a:lnTo>
                    <a:close/>
                  </a:path>
                  <a:path w="1151889" h="607060">
                    <a:moveTo>
                      <a:pt x="576580" y="0"/>
                    </a:moveTo>
                    <a:lnTo>
                      <a:pt x="519430" y="77469"/>
                    </a:lnTo>
                    <a:lnTo>
                      <a:pt x="632460" y="77469"/>
                    </a:lnTo>
                    <a:lnTo>
                      <a:pt x="576580" y="0"/>
                    </a:lnTo>
                    <a:close/>
                  </a:path>
                  <a:path w="1151889" h="607060">
                    <a:moveTo>
                      <a:pt x="725170" y="10160"/>
                    </a:moveTo>
                    <a:lnTo>
                      <a:pt x="632460" y="77469"/>
                    </a:lnTo>
                    <a:lnTo>
                      <a:pt x="738632" y="77469"/>
                    </a:lnTo>
                    <a:lnTo>
                      <a:pt x="725170" y="10160"/>
                    </a:lnTo>
                    <a:close/>
                  </a:path>
                </a:pathLst>
              </a:custGeom>
              <a:solidFill>
                <a:srgbClr val="00AF4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2485390" y="3752490"/>
                <a:ext cx="115189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151889" h="607060">
                    <a:moveTo>
                      <a:pt x="0" y="303530"/>
                    </a:moveTo>
                    <a:lnTo>
                      <a:pt x="148590" y="274319"/>
                    </a:lnTo>
                    <a:lnTo>
                      <a:pt x="20320" y="224789"/>
                    </a:lnTo>
                    <a:lnTo>
                      <a:pt x="177800" y="215900"/>
                    </a:lnTo>
                    <a:lnTo>
                      <a:pt x="77470" y="152400"/>
                    </a:lnTo>
                    <a:lnTo>
                      <a:pt x="233680" y="165100"/>
                    </a:lnTo>
                    <a:lnTo>
                      <a:pt x="168910" y="88900"/>
                    </a:lnTo>
                    <a:lnTo>
                      <a:pt x="313690" y="123189"/>
                    </a:lnTo>
                    <a:lnTo>
                      <a:pt x="288290" y="40639"/>
                    </a:lnTo>
                    <a:lnTo>
                      <a:pt x="410210" y="92710"/>
                    </a:lnTo>
                    <a:lnTo>
                      <a:pt x="426720" y="10160"/>
                    </a:lnTo>
                    <a:lnTo>
                      <a:pt x="519430" y="77469"/>
                    </a:lnTo>
                    <a:lnTo>
                      <a:pt x="576580" y="0"/>
                    </a:lnTo>
                    <a:lnTo>
                      <a:pt x="632460" y="77469"/>
                    </a:lnTo>
                    <a:lnTo>
                      <a:pt x="725170" y="10160"/>
                    </a:lnTo>
                    <a:lnTo>
                      <a:pt x="741680" y="92710"/>
                    </a:lnTo>
                    <a:lnTo>
                      <a:pt x="864870" y="40639"/>
                    </a:lnTo>
                    <a:lnTo>
                      <a:pt x="839470" y="123189"/>
                    </a:lnTo>
                    <a:lnTo>
                      <a:pt x="982980" y="88900"/>
                    </a:lnTo>
                    <a:lnTo>
                      <a:pt x="919480" y="165100"/>
                    </a:lnTo>
                    <a:lnTo>
                      <a:pt x="1074420" y="152400"/>
                    </a:lnTo>
                    <a:lnTo>
                      <a:pt x="975360" y="215900"/>
                    </a:lnTo>
                    <a:lnTo>
                      <a:pt x="1132839" y="224789"/>
                    </a:lnTo>
                    <a:lnTo>
                      <a:pt x="1004570" y="274319"/>
                    </a:lnTo>
                    <a:lnTo>
                      <a:pt x="1151889" y="303530"/>
                    </a:lnTo>
                    <a:lnTo>
                      <a:pt x="1004570" y="332739"/>
                    </a:lnTo>
                    <a:lnTo>
                      <a:pt x="1132839" y="382269"/>
                    </a:lnTo>
                    <a:lnTo>
                      <a:pt x="975360" y="391160"/>
                    </a:lnTo>
                    <a:lnTo>
                      <a:pt x="1074420" y="454660"/>
                    </a:lnTo>
                    <a:lnTo>
                      <a:pt x="919480" y="441960"/>
                    </a:lnTo>
                    <a:lnTo>
                      <a:pt x="982980" y="518160"/>
                    </a:lnTo>
                    <a:lnTo>
                      <a:pt x="839470" y="483869"/>
                    </a:lnTo>
                    <a:lnTo>
                      <a:pt x="864870" y="566419"/>
                    </a:lnTo>
                    <a:lnTo>
                      <a:pt x="741680" y="513080"/>
                    </a:lnTo>
                    <a:lnTo>
                      <a:pt x="725170" y="596900"/>
                    </a:lnTo>
                    <a:lnTo>
                      <a:pt x="632460" y="528319"/>
                    </a:lnTo>
                    <a:lnTo>
                      <a:pt x="576580" y="607060"/>
                    </a:lnTo>
                    <a:lnTo>
                      <a:pt x="519430" y="528319"/>
                    </a:lnTo>
                    <a:lnTo>
                      <a:pt x="426720" y="596900"/>
                    </a:lnTo>
                    <a:lnTo>
                      <a:pt x="410210" y="513080"/>
                    </a:lnTo>
                    <a:lnTo>
                      <a:pt x="288290" y="566419"/>
                    </a:lnTo>
                    <a:lnTo>
                      <a:pt x="313690" y="483869"/>
                    </a:lnTo>
                    <a:lnTo>
                      <a:pt x="168910" y="518160"/>
                    </a:lnTo>
                    <a:lnTo>
                      <a:pt x="233680" y="441960"/>
                    </a:lnTo>
                    <a:lnTo>
                      <a:pt x="77470" y="454660"/>
                    </a:lnTo>
                    <a:lnTo>
                      <a:pt x="177800" y="391160"/>
                    </a:lnTo>
                    <a:lnTo>
                      <a:pt x="20320" y="382269"/>
                    </a:lnTo>
                    <a:lnTo>
                      <a:pt x="148590" y="332739"/>
                    </a:lnTo>
                    <a:lnTo>
                      <a:pt x="0" y="303530"/>
                    </a:lnTo>
                    <a:close/>
                  </a:path>
                  <a:path w="1151889" h="607060">
                    <a:moveTo>
                      <a:pt x="0" y="0"/>
                    </a:moveTo>
                    <a:lnTo>
                      <a:pt x="0" y="0"/>
                    </a:lnTo>
                  </a:path>
                  <a:path w="1151889" h="607060">
                    <a:moveTo>
                      <a:pt x="1151889" y="607060"/>
                    </a:moveTo>
                    <a:lnTo>
                      <a:pt x="1151889" y="607060"/>
                    </a:lnTo>
                  </a:path>
                </a:pathLst>
              </a:custGeom>
              <a:ln w="323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36" name="object 36"/>
            <p:cNvSpPr txBox="1"/>
            <p:nvPr/>
          </p:nvSpPr>
          <p:spPr>
            <a:xfrm>
              <a:off x="2277110" y="3875680"/>
              <a:ext cx="1111885" cy="3670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21590" algn="r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Борьба</a:t>
              </a:r>
              <a:r>
                <a:rPr sz="1100" spc="-5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с</a:t>
              </a:r>
              <a:endParaRPr sz="1100" dirty="0">
                <a:latin typeface="Microsoft Sans Serif"/>
                <a:cs typeface="Microsoft Sans Serif"/>
              </a:endParaRPr>
            </a:p>
            <a:p>
              <a:pPr marR="5080" algn="r">
                <a:lnSpc>
                  <a:spcPct val="100000"/>
                </a:lnSpc>
                <a:spcBef>
                  <a:spcPts val="50"/>
                </a:spcBef>
              </a:pPr>
              <a:r>
                <a:rPr sz="1100" u="heavy" dirty="0">
                  <a:solidFill>
                    <a:srgbClr val="FFFFFF"/>
                  </a:solidFill>
                  <a:uFill>
                    <a:solidFill>
                      <a:srgbClr val="001F5F"/>
                    </a:solidFill>
                  </a:uFill>
                  <a:latin typeface="Times New Roman"/>
                  <a:cs typeface="Times New Roman"/>
                </a:rPr>
                <a:t>   </a:t>
              </a:r>
              <a:r>
                <a:rPr sz="1100" u="heavy" spc="-40" dirty="0">
                  <a:solidFill>
                    <a:srgbClr val="FFFFFF"/>
                  </a:solidFill>
                  <a:uFill>
                    <a:solidFill>
                      <a:srgbClr val="001F5F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1100" spc="7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100" u="heavy" dirty="0">
                  <a:solidFill>
                    <a:srgbClr val="FFFFFF"/>
                  </a:solidFill>
                  <a:uFill>
                    <a:solidFill>
                      <a:srgbClr val="001F5F"/>
                    </a:solidFill>
                  </a:uFill>
                  <a:latin typeface="Times New Roman"/>
                  <a:cs typeface="Times New Roman"/>
                </a:rPr>
                <a:t>   </a:t>
              </a:r>
              <a:r>
                <a:rPr sz="1100" u="heavy" spc="-40" dirty="0">
                  <a:solidFill>
                    <a:srgbClr val="FFFFFF"/>
                  </a:solidFill>
                  <a:uFill>
                    <a:solidFill>
                      <a:srgbClr val="001F5F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1100" spc="7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sz="1100" u="heavy" dirty="0">
                  <a:solidFill>
                    <a:srgbClr val="FFFFFF"/>
                  </a:solidFill>
                  <a:uFill>
                    <a:solidFill>
                      <a:srgbClr val="001F5F"/>
                    </a:solidFill>
                  </a:uFill>
                  <a:latin typeface="Times New Roman"/>
                  <a:cs typeface="Times New Roman"/>
                </a:rPr>
                <a:t>   </a:t>
              </a:r>
              <a:r>
                <a:rPr sz="1100" u="heavy" spc="-40" dirty="0">
                  <a:solidFill>
                    <a:srgbClr val="FFFFFF"/>
                  </a:solidFill>
                  <a:uFill>
                    <a:solidFill>
                      <a:srgbClr val="001F5F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1650" spc="-52" baseline="252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п</a:t>
              </a:r>
              <a:r>
                <a:rPr sz="1650" spc="-75" baseline="252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о</a:t>
              </a:r>
              <a:r>
                <a:rPr sz="1650" spc="-30" baseline="252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те</a:t>
              </a:r>
              <a:r>
                <a:rPr sz="1650" spc="-44" baseline="252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р</a:t>
              </a:r>
              <a:r>
                <a:rPr sz="1650" spc="-30" baseline="252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я</a:t>
              </a:r>
              <a:r>
                <a:rPr sz="1650" spc="-67" baseline="252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м</a:t>
              </a:r>
              <a:r>
                <a:rPr sz="1650" spc="-30" baseline="252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и</a:t>
              </a:r>
              <a:endParaRPr sz="1650" baseline="2525" dirty="0">
                <a:latin typeface="Microsoft Sans Serif"/>
                <a:cs typeface="Microsoft Sans Serif"/>
              </a:endParaRPr>
            </a:p>
          </p:txBody>
        </p:sp>
        <p:grpSp>
          <p:nvGrpSpPr>
            <p:cNvPr id="37" name="object 37"/>
            <p:cNvGrpSpPr/>
            <p:nvPr/>
          </p:nvGrpSpPr>
          <p:grpSpPr>
            <a:xfrm>
              <a:off x="4025265" y="3750585"/>
              <a:ext cx="1155700" cy="610870"/>
              <a:chOff x="4025265" y="3750585"/>
              <a:chExt cx="1155700" cy="610870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4027170" y="3752490"/>
                <a:ext cx="115189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151889" h="607060">
                    <a:moveTo>
                      <a:pt x="632459" y="528319"/>
                    </a:moveTo>
                    <a:lnTo>
                      <a:pt x="519429" y="528319"/>
                    </a:lnTo>
                    <a:lnTo>
                      <a:pt x="575309" y="607060"/>
                    </a:lnTo>
                    <a:lnTo>
                      <a:pt x="632459" y="528319"/>
                    </a:lnTo>
                    <a:close/>
                  </a:path>
                  <a:path w="1151889" h="607060">
                    <a:moveTo>
                      <a:pt x="740409" y="513080"/>
                    </a:moveTo>
                    <a:lnTo>
                      <a:pt x="410209" y="513080"/>
                    </a:lnTo>
                    <a:lnTo>
                      <a:pt x="426719" y="596900"/>
                    </a:lnTo>
                    <a:lnTo>
                      <a:pt x="519429" y="528319"/>
                    </a:lnTo>
                    <a:lnTo>
                      <a:pt x="737639" y="528319"/>
                    </a:lnTo>
                    <a:lnTo>
                      <a:pt x="740409" y="513080"/>
                    </a:lnTo>
                    <a:close/>
                  </a:path>
                  <a:path w="1151889" h="607060">
                    <a:moveTo>
                      <a:pt x="737639" y="528319"/>
                    </a:moveTo>
                    <a:lnTo>
                      <a:pt x="632459" y="528319"/>
                    </a:lnTo>
                    <a:lnTo>
                      <a:pt x="725169" y="596900"/>
                    </a:lnTo>
                    <a:lnTo>
                      <a:pt x="737639" y="528319"/>
                    </a:lnTo>
                    <a:close/>
                  </a:path>
                  <a:path w="1151889" h="607060">
                    <a:moveTo>
                      <a:pt x="838200" y="483869"/>
                    </a:moveTo>
                    <a:lnTo>
                      <a:pt x="312419" y="483869"/>
                    </a:lnTo>
                    <a:lnTo>
                      <a:pt x="288289" y="566419"/>
                    </a:lnTo>
                    <a:lnTo>
                      <a:pt x="410209" y="513080"/>
                    </a:lnTo>
                    <a:lnTo>
                      <a:pt x="847187" y="513080"/>
                    </a:lnTo>
                    <a:lnTo>
                      <a:pt x="838200" y="483869"/>
                    </a:lnTo>
                    <a:close/>
                  </a:path>
                  <a:path w="1151889" h="607060">
                    <a:moveTo>
                      <a:pt x="847187" y="513080"/>
                    </a:moveTo>
                    <a:lnTo>
                      <a:pt x="740409" y="513080"/>
                    </a:lnTo>
                    <a:lnTo>
                      <a:pt x="863600" y="566419"/>
                    </a:lnTo>
                    <a:lnTo>
                      <a:pt x="847187" y="513080"/>
                    </a:lnTo>
                    <a:close/>
                  </a:path>
                  <a:path w="1151889" h="607060">
                    <a:moveTo>
                      <a:pt x="918209" y="441960"/>
                    </a:moveTo>
                    <a:lnTo>
                      <a:pt x="232409" y="441960"/>
                    </a:lnTo>
                    <a:lnTo>
                      <a:pt x="167639" y="518160"/>
                    </a:lnTo>
                    <a:lnTo>
                      <a:pt x="312419" y="483869"/>
                    </a:lnTo>
                    <a:lnTo>
                      <a:pt x="953833" y="483869"/>
                    </a:lnTo>
                    <a:lnTo>
                      <a:pt x="918209" y="441960"/>
                    </a:lnTo>
                    <a:close/>
                  </a:path>
                  <a:path w="1151889" h="607060">
                    <a:moveTo>
                      <a:pt x="953833" y="483869"/>
                    </a:moveTo>
                    <a:lnTo>
                      <a:pt x="838200" y="483869"/>
                    </a:lnTo>
                    <a:lnTo>
                      <a:pt x="982979" y="518160"/>
                    </a:lnTo>
                    <a:lnTo>
                      <a:pt x="953833" y="483869"/>
                    </a:lnTo>
                    <a:close/>
                  </a:path>
                  <a:path w="1151889" h="607060">
                    <a:moveTo>
                      <a:pt x="76200" y="152400"/>
                    </a:moveTo>
                    <a:lnTo>
                      <a:pt x="176529" y="215900"/>
                    </a:lnTo>
                    <a:lnTo>
                      <a:pt x="19050" y="224789"/>
                    </a:lnTo>
                    <a:lnTo>
                      <a:pt x="147319" y="274319"/>
                    </a:lnTo>
                    <a:lnTo>
                      <a:pt x="0" y="303530"/>
                    </a:lnTo>
                    <a:lnTo>
                      <a:pt x="147319" y="332739"/>
                    </a:lnTo>
                    <a:lnTo>
                      <a:pt x="19050" y="382269"/>
                    </a:lnTo>
                    <a:lnTo>
                      <a:pt x="176529" y="391160"/>
                    </a:lnTo>
                    <a:lnTo>
                      <a:pt x="76200" y="454660"/>
                    </a:lnTo>
                    <a:lnTo>
                      <a:pt x="232409" y="441960"/>
                    </a:lnTo>
                    <a:lnTo>
                      <a:pt x="1054353" y="441960"/>
                    </a:lnTo>
                    <a:lnTo>
                      <a:pt x="974089" y="391160"/>
                    </a:lnTo>
                    <a:lnTo>
                      <a:pt x="1131569" y="382269"/>
                    </a:lnTo>
                    <a:lnTo>
                      <a:pt x="1003300" y="332739"/>
                    </a:lnTo>
                    <a:lnTo>
                      <a:pt x="1151889" y="303530"/>
                    </a:lnTo>
                    <a:lnTo>
                      <a:pt x="1003300" y="274319"/>
                    </a:lnTo>
                    <a:lnTo>
                      <a:pt x="1131569" y="224789"/>
                    </a:lnTo>
                    <a:lnTo>
                      <a:pt x="974089" y="215900"/>
                    </a:lnTo>
                    <a:lnTo>
                      <a:pt x="1054353" y="165100"/>
                    </a:lnTo>
                    <a:lnTo>
                      <a:pt x="232409" y="165100"/>
                    </a:lnTo>
                    <a:lnTo>
                      <a:pt x="76200" y="152400"/>
                    </a:lnTo>
                    <a:close/>
                  </a:path>
                  <a:path w="1151889" h="607060">
                    <a:moveTo>
                      <a:pt x="1054353" y="441960"/>
                    </a:moveTo>
                    <a:lnTo>
                      <a:pt x="918209" y="441960"/>
                    </a:lnTo>
                    <a:lnTo>
                      <a:pt x="1074419" y="454660"/>
                    </a:lnTo>
                    <a:lnTo>
                      <a:pt x="1054353" y="441960"/>
                    </a:lnTo>
                    <a:close/>
                  </a:path>
                  <a:path w="1151889" h="607060">
                    <a:moveTo>
                      <a:pt x="167639" y="88900"/>
                    </a:moveTo>
                    <a:lnTo>
                      <a:pt x="232409" y="165100"/>
                    </a:lnTo>
                    <a:lnTo>
                      <a:pt x="918209" y="165100"/>
                    </a:lnTo>
                    <a:lnTo>
                      <a:pt x="953833" y="123189"/>
                    </a:lnTo>
                    <a:lnTo>
                      <a:pt x="312419" y="123189"/>
                    </a:lnTo>
                    <a:lnTo>
                      <a:pt x="167639" y="88900"/>
                    </a:lnTo>
                    <a:close/>
                  </a:path>
                  <a:path w="1151889" h="607060">
                    <a:moveTo>
                      <a:pt x="1074419" y="152400"/>
                    </a:moveTo>
                    <a:lnTo>
                      <a:pt x="918209" y="165100"/>
                    </a:lnTo>
                    <a:lnTo>
                      <a:pt x="1054353" y="165100"/>
                    </a:lnTo>
                    <a:lnTo>
                      <a:pt x="1074419" y="152400"/>
                    </a:lnTo>
                    <a:close/>
                  </a:path>
                  <a:path w="1151889" h="607060">
                    <a:moveTo>
                      <a:pt x="288289" y="40639"/>
                    </a:moveTo>
                    <a:lnTo>
                      <a:pt x="312419" y="123189"/>
                    </a:lnTo>
                    <a:lnTo>
                      <a:pt x="838200" y="123189"/>
                    </a:lnTo>
                    <a:lnTo>
                      <a:pt x="847578" y="92710"/>
                    </a:lnTo>
                    <a:lnTo>
                      <a:pt x="410209" y="92710"/>
                    </a:lnTo>
                    <a:lnTo>
                      <a:pt x="288289" y="40639"/>
                    </a:lnTo>
                    <a:close/>
                  </a:path>
                  <a:path w="1151889" h="607060">
                    <a:moveTo>
                      <a:pt x="982979" y="88900"/>
                    </a:moveTo>
                    <a:lnTo>
                      <a:pt x="838200" y="123189"/>
                    </a:lnTo>
                    <a:lnTo>
                      <a:pt x="953833" y="123189"/>
                    </a:lnTo>
                    <a:lnTo>
                      <a:pt x="982979" y="88900"/>
                    </a:lnTo>
                    <a:close/>
                  </a:path>
                  <a:path w="1151889" h="607060">
                    <a:moveTo>
                      <a:pt x="426719" y="10160"/>
                    </a:moveTo>
                    <a:lnTo>
                      <a:pt x="410209" y="92710"/>
                    </a:lnTo>
                    <a:lnTo>
                      <a:pt x="740409" y="92710"/>
                    </a:lnTo>
                    <a:lnTo>
                      <a:pt x="737596" y="77469"/>
                    </a:lnTo>
                    <a:lnTo>
                      <a:pt x="519429" y="77469"/>
                    </a:lnTo>
                    <a:lnTo>
                      <a:pt x="426719" y="10160"/>
                    </a:lnTo>
                    <a:close/>
                  </a:path>
                  <a:path w="1151889" h="607060">
                    <a:moveTo>
                      <a:pt x="863600" y="40639"/>
                    </a:moveTo>
                    <a:lnTo>
                      <a:pt x="740409" y="92710"/>
                    </a:lnTo>
                    <a:lnTo>
                      <a:pt x="847578" y="92710"/>
                    </a:lnTo>
                    <a:lnTo>
                      <a:pt x="863600" y="40639"/>
                    </a:lnTo>
                    <a:close/>
                  </a:path>
                  <a:path w="1151889" h="607060">
                    <a:moveTo>
                      <a:pt x="575309" y="0"/>
                    </a:moveTo>
                    <a:lnTo>
                      <a:pt x="519429" y="77469"/>
                    </a:lnTo>
                    <a:lnTo>
                      <a:pt x="632459" y="77469"/>
                    </a:lnTo>
                    <a:lnTo>
                      <a:pt x="575309" y="0"/>
                    </a:lnTo>
                    <a:close/>
                  </a:path>
                  <a:path w="1151889" h="607060">
                    <a:moveTo>
                      <a:pt x="725169" y="10160"/>
                    </a:moveTo>
                    <a:lnTo>
                      <a:pt x="632459" y="77469"/>
                    </a:lnTo>
                    <a:lnTo>
                      <a:pt x="737596" y="77469"/>
                    </a:lnTo>
                    <a:lnTo>
                      <a:pt x="725169" y="10160"/>
                    </a:lnTo>
                    <a:close/>
                  </a:path>
                </a:pathLst>
              </a:custGeom>
              <a:solidFill>
                <a:srgbClr val="00AF4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4027170" y="3752490"/>
                <a:ext cx="115189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151889" h="607060">
                    <a:moveTo>
                      <a:pt x="0" y="303530"/>
                    </a:moveTo>
                    <a:lnTo>
                      <a:pt x="147319" y="274319"/>
                    </a:lnTo>
                    <a:lnTo>
                      <a:pt x="19050" y="224789"/>
                    </a:lnTo>
                    <a:lnTo>
                      <a:pt x="176529" y="215900"/>
                    </a:lnTo>
                    <a:lnTo>
                      <a:pt x="76200" y="152400"/>
                    </a:lnTo>
                    <a:lnTo>
                      <a:pt x="232409" y="165100"/>
                    </a:lnTo>
                    <a:lnTo>
                      <a:pt x="167639" y="88900"/>
                    </a:lnTo>
                    <a:lnTo>
                      <a:pt x="312419" y="123189"/>
                    </a:lnTo>
                    <a:lnTo>
                      <a:pt x="288289" y="40639"/>
                    </a:lnTo>
                    <a:lnTo>
                      <a:pt x="410209" y="92710"/>
                    </a:lnTo>
                    <a:lnTo>
                      <a:pt x="426719" y="10160"/>
                    </a:lnTo>
                    <a:lnTo>
                      <a:pt x="519429" y="77469"/>
                    </a:lnTo>
                    <a:lnTo>
                      <a:pt x="575309" y="0"/>
                    </a:lnTo>
                    <a:lnTo>
                      <a:pt x="632459" y="77469"/>
                    </a:lnTo>
                    <a:lnTo>
                      <a:pt x="725169" y="10160"/>
                    </a:lnTo>
                    <a:lnTo>
                      <a:pt x="740409" y="92710"/>
                    </a:lnTo>
                    <a:lnTo>
                      <a:pt x="863600" y="40639"/>
                    </a:lnTo>
                    <a:lnTo>
                      <a:pt x="838200" y="123189"/>
                    </a:lnTo>
                    <a:lnTo>
                      <a:pt x="982979" y="88900"/>
                    </a:lnTo>
                    <a:lnTo>
                      <a:pt x="918209" y="165100"/>
                    </a:lnTo>
                    <a:lnTo>
                      <a:pt x="1074419" y="152400"/>
                    </a:lnTo>
                    <a:lnTo>
                      <a:pt x="974089" y="215900"/>
                    </a:lnTo>
                    <a:lnTo>
                      <a:pt x="1131569" y="224789"/>
                    </a:lnTo>
                    <a:lnTo>
                      <a:pt x="1003300" y="274319"/>
                    </a:lnTo>
                    <a:lnTo>
                      <a:pt x="1151889" y="303530"/>
                    </a:lnTo>
                    <a:lnTo>
                      <a:pt x="1003300" y="332739"/>
                    </a:lnTo>
                    <a:lnTo>
                      <a:pt x="1131569" y="382269"/>
                    </a:lnTo>
                    <a:lnTo>
                      <a:pt x="974089" y="391160"/>
                    </a:lnTo>
                    <a:lnTo>
                      <a:pt x="1074419" y="454660"/>
                    </a:lnTo>
                    <a:lnTo>
                      <a:pt x="918209" y="441960"/>
                    </a:lnTo>
                    <a:lnTo>
                      <a:pt x="982979" y="518160"/>
                    </a:lnTo>
                    <a:lnTo>
                      <a:pt x="838200" y="483869"/>
                    </a:lnTo>
                    <a:lnTo>
                      <a:pt x="863600" y="566419"/>
                    </a:lnTo>
                    <a:lnTo>
                      <a:pt x="740409" y="513080"/>
                    </a:lnTo>
                    <a:lnTo>
                      <a:pt x="725169" y="596900"/>
                    </a:lnTo>
                    <a:lnTo>
                      <a:pt x="632459" y="528319"/>
                    </a:lnTo>
                    <a:lnTo>
                      <a:pt x="575309" y="607060"/>
                    </a:lnTo>
                    <a:lnTo>
                      <a:pt x="519429" y="528319"/>
                    </a:lnTo>
                    <a:lnTo>
                      <a:pt x="426719" y="596900"/>
                    </a:lnTo>
                    <a:lnTo>
                      <a:pt x="410209" y="513080"/>
                    </a:lnTo>
                    <a:lnTo>
                      <a:pt x="288289" y="566419"/>
                    </a:lnTo>
                    <a:lnTo>
                      <a:pt x="312419" y="483869"/>
                    </a:lnTo>
                    <a:lnTo>
                      <a:pt x="167639" y="518160"/>
                    </a:lnTo>
                    <a:lnTo>
                      <a:pt x="232409" y="441960"/>
                    </a:lnTo>
                    <a:lnTo>
                      <a:pt x="76200" y="454660"/>
                    </a:lnTo>
                    <a:lnTo>
                      <a:pt x="176529" y="391160"/>
                    </a:lnTo>
                    <a:lnTo>
                      <a:pt x="19050" y="382269"/>
                    </a:lnTo>
                    <a:lnTo>
                      <a:pt x="147319" y="332739"/>
                    </a:lnTo>
                    <a:lnTo>
                      <a:pt x="0" y="303530"/>
                    </a:lnTo>
                    <a:close/>
                  </a:path>
                  <a:path w="1151889" h="607060">
                    <a:moveTo>
                      <a:pt x="0" y="0"/>
                    </a:moveTo>
                    <a:lnTo>
                      <a:pt x="0" y="0"/>
                    </a:lnTo>
                  </a:path>
                  <a:path w="1151889" h="607060">
                    <a:moveTo>
                      <a:pt x="1151889" y="607060"/>
                    </a:moveTo>
                    <a:lnTo>
                      <a:pt x="1151889" y="607060"/>
                    </a:lnTo>
                  </a:path>
                </a:pathLst>
              </a:custGeom>
              <a:ln w="323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40" name="object 40"/>
            <p:cNvSpPr txBox="1"/>
            <p:nvPr/>
          </p:nvSpPr>
          <p:spPr>
            <a:xfrm>
              <a:off x="4298950" y="3875680"/>
              <a:ext cx="629920" cy="360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indent="16510">
                <a:lnSpc>
                  <a:spcPct val="100000"/>
                </a:lnSpc>
                <a:spcBef>
                  <a:spcPts val="100"/>
                </a:spcBef>
              </a:pPr>
              <a:r>
                <a:rPr sz="1100" spc="-1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Борьба </a:t>
              </a:r>
              <a:r>
                <a:rPr sz="11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с </a:t>
              </a:r>
              <a:r>
                <a:rPr sz="1100" spc="-28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100" spc="-2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п</a:t>
              </a:r>
              <a:r>
                <a:rPr sz="1100" spc="-2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о</a:t>
              </a:r>
              <a:r>
                <a:rPr sz="1100" spc="-1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т</a:t>
              </a:r>
              <a:r>
                <a:rPr sz="1100" spc="-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е</a:t>
              </a:r>
              <a:r>
                <a:rPr sz="1100" spc="-1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р</a:t>
              </a:r>
              <a:r>
                <a:rPr sz="1100" spc="-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я</a:t>
              </a:r>
              <a:r>
                <a:rPr sz="1100" spc="-3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м</a:t>
              </a:r>
              <a:r>
                <a:rPr sz="1100" spc="-5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и</a:t>
              </a:r>
              <a:endParaRPr sz="1100" dirty="0">
                <a:latin typeface="Microsoft Sans Serif"/>
                <a:cs typeface="Microsoft Sans Serif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501368" y="1138395"/>
              <a:ext cx="8091170" cy="9597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7178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10" dirty="0">
                  <a:solidFill>
                    <a:srgbClr val="001F5F"/>
                  </a:solidFill>
                  <a:latin typeface="Arial"/>
                  <a:cs typeface="Arial"/>
                </a:rPr>
                <a:t>Бережливое</a:t>
              </a:r>
              <a:r>
                <a:rPr sz="2000" b="1" spc="-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2000" b="1" spc="-15" dirty="0">
                  <a:solidFill>
                    <a:srgbClr val="001F5F"/>
                  </a:solidFill>
                  <a:latin typeface="Arial"/>
                  <a:cs typeface="Arial"/>
                </a:rPr>
                <a:t>производство</a:t>
              </a:r>
              <a:r>
                <a:rPr sz="2000" b="1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2000" b="1" spc="-20" dirty="0">
                  <a:solidFill>
                    <a:srgbClr val="001F5F"/>
                  </a:solidFill>
                  <a:latin typeface="Arial"/>
                  <a:cs typeface="Arial"/>
                </a:rPr>
                <a:t>(от</a:t>
              </a:r>
              <a:r>
                <a:rPr sz="2000" b="1" spc="-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2000" b="1" spc="-15" dirty="0">
                  <a:solidFill>
                    <a:srgbClr val="001F5F"/>
                  </a:solidFill>
                  <a:latin typeface="Arial"/>
                  <a:cs typeface="Arial"/>
                </a:rPr>
                <a:t>англ.</a:t>
              </a:r>
              <a:r>
                <a:rPr sz="2000" b="1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2000" b="1" spc="-5" dirty="0">
                  <a:solidFill>
                    <a:srgbClr val="001F5F"/>
                  </a:solidFill>
                  <a:latin typeface="Arial"/>
                  <a:cs typeface="Arial"/>
                </a:rPr>
                <a:t>LEAN</a:t>
              </a:r>
              <a:r>
                <a:rPr sz="2000" b="1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2000" b="1" spc="-55" dirty="0">
                  <a:solidFill>
                    <a:srgbClr val="001F5F"/>
                  </a:solidFill>
                  <a:latin typeface="Arial"/>
                  <a:cs typeface="Arial"/>
                </a:rPr>
                <a:t>Management))</a:t>
              </a:r>
              <a:endParaRPr sz="2000" dirty="0">
                <a:latin typeface="Arial"/>
                <a:cs typeface="Arial"/>
              </a:endParaRPr>
            </a:p>
            <a:p>
              <a:pPr marR="2613025" indent="419100">
                <a:lnSpc>
                  <a:spcPts val="1910"/>
                </a:lnSpc>
                <a:spcBef>
                  <a:spcPts val="5"/>
                </a:spcBef>
              </a:pPr>
              <a:r>
                <a:rPr sz="1600" b="1" dirty="0">
                  <a:solidFill>
                    <a:srgbClr val="00AF4F"/>
                  </a:solidFill>
                  <a:latin typeface="Arial"/>
                  <a:cs typeface="Arial"/>
                </a:rPr>
                <a:t>В </a:t>
              </a:r>
              <a:r>
                <a:rPr sz="1600" b="1" spc="-10" dirty="0">
                  <a:solidFill>
                    <a:srgbClr val="00AF4F"/>
                  </a:solidFill>
                  <a:latin typeface="Arial"/>
                  <a:cs typeface="Arial"/>
                </a:rPr>
                <a:t>процесс борьбы </a:t>
              </a:r>
              <a:r>
                <a:rPr sz="1600" b="1" dirty="0">
                  <a:solidFill>
                    <a:srgbClr val="00AF4F"/>
                  </a:solidFill>
                  <a:latin typeface="Arial"/>
                  <a:cs typeface="Arial"/>
                </a:rPr>
                <a:t>с </a:t>
              </a:r>
              <a:r>
                <a:rPr sz="1600" b="1" spc="-15" dirty="0">
                  <a:solidFill>
                    <a:srgbClr val="00AF4F"/>
                  </a:solidFill>
                  <a:latin typeface="Arial"/>
                  <a:cs typeface="Arial"/>
                </a:rPr>
                <a:t>потерями </a:t>
              </a:r>
              <a:r>
                <a:rPr sz="1600" b="1" spc="-10" dirty="0">
                  <a:solidFill>
                    <a:srgbClr val="00AF4F"/>
                  </a:solidFill>
                  <a:latin typeface="Arial"/>
                  <a:cs typeface="Arial"/>
                </a:rPr>
                <a:t> </a:t>
              </a:r>
              <a:r>
                <a:rPr sz="1600" b="1" spc="-20" dirty="0">
                  <a:solidFill>
                    <a:srgbClr val="00AF4F"/>
                  </a:solidFill>
                  <a:latin typeface="Arial"/>
                  <a:cs typeface="Arial"/>
                </a:rPr>
                <a:t>вовлечены</a:t>
              </a:r>
              <a:r>
                <a:rPr sz="1600" b="1" spc="-15" dirty="0">
                  <a:solidFill>
                    <a:srgbClr val="00AF4F"/>
                  </a:solidFill>
                  <a:latin typeface="Arial"/>
                  <a:cs typeface="Arial"/>
                </a:rPr>
                <a:t> </a:t>
              </a:r>
              <a:r>
                <a:rPr sz="1600" b="1" spc="-20" dirty="0">
                  <a:solidFill>
                    <a:srgbClr val="00AF4F"/>
                  </a:solidFill>
                  <a:latin typeface="Arial"/>
                  <a:cs typeface="Arial"/>
                </a:rPr>
                <a:t>все</a:t>
              </a:r>
              <a:r>
                <a:rPr sz="1600" b="1" spc="-15" dirty="0">
                  <a:solidFill>
                    <a:srgbClr val="00AF4F"/>
                  </a:solidFill>
                  <a:latin typeface="Arial"/>
                  <a:cs typeface="Arial"/>
                </a:rPr>
                <a:t> </a:t>
              </a:r>
              <a:r>
                <a:rPr sz="1600" b="1" spc="-10" dirty="0">
                  <a:solidFill>
                    <a:srgbClr val="00AF4F"/>
                  </a:solidFill>
                  <a:latin typeface="Arial"/>
                  <a:cs typeface="Arial"/>
                </a:rPr>
                <a:t>работники организации</a:t>
              </a:r>
              <a:endParaRPr sz="16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2000" dirty="0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94970" y="1955379"/>
              <a:ext cx="5400040" cy="2626421"/>
            </a:xfrm>
            <a:custGeom>
              <a:avLst/>
              <a:gdLst/>
              <a:ahLst/>
              <a:cxnLst/>
              <a:rect l="l" t="t" r="r" b="b"/>
              <a:pathLst>
                <a:path w="5400040" h="2807970">
                  <a:moveTo>
                    <a:pt x="2701290" y="2807970"/>
                  </a:moveTo>
                  <a:lnTo>
                    <a:pt x="0" y="2807970"/>
                  </a:lnTo>
                  <a:lnTo>
                    <a:pt x="0" y="0"/>
                  </a:lnTo>
                  <a:lnTo>
                    <a:pt x="5400040" y="0"/>
                  </a:lnTo>
                  <a:lnTo>
                    <a:pt x="5400040" y="2807970"/>
                  </a:lnTo>
                  <a:lnTo>
                    <a:pt x="2701290" y="2807970"/>
                  </a:lnTo>
                  <a:close/>
                </a:path>
              </a:pathLst>
            </a:custGeom>
            <a:ln w="57146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144813" y="1994752"/>
            <a:ext cx="399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0360" lvl="0"/>
            <a:r>
              <a:rPr lang="ru-RU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создание</a:t>
            </a:r>
            <a:r>
              <a:rPr lang="ru-RU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lang="ru-RU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продукта</a:t>
            </a:r>
            <a:r>
              <a:rPr lang="ru-RU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lang="ru-RU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или </a:t>
            </a:r>
            <a:r>
              <a:rPr lang="ru-RU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услуги</a:t>
            </a:r>
            <a:endParaRPr lang="ru-RU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572" y="2097066"/>
            <a:ext cx="2859405" cy="2232025"/>
            <a:chOff x="262830" y="3215221"/>
            <a:chExt cx="2859405" cy="2232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290" y="3240680"/>
              <a:ext cx="2806700" cy="21805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5590" y="3227980"/>
              <a:ext cx="2833370" cy="2205990"/>
            </a:xfrm>
            <a:custGeom>
              <a:avLst/>
              <a:gdLst/>
              <a:ahLst/>
              <a:cxnLst/>
              <a:rect l="l" t="t" r="r" b="b"/>
              <a:pathLst>
                <a:path w="2833370" h="2205990">
                  <a:moveTo>
                    <a:pt x="0" y="0"/>
                  </a:moveTo>
                  <a:lnTo>
                    <a:pt x="2833370" y="0"/>
                  </a:lnTo>
                  <a:lnTo>
                    <a:pt x="2833370" y="2205990"/>
                  </a:lnTo>
                  <a:lnTo>
                    <a:pt x="0" y="2205990"/>
                  </a:lnTo>
                  <a:lnTo>
                    <a:pt x="0" y="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258612" y="2148758"/>
            <a:ext cx="2859405" cy="2232025"/>
            <a:chOff x="3220660" y="3215221"/>
            <a:chExt cx="2859405" cy="22320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20" y="3239410"/>
              <a:ext cx="2807970" cy="21818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33420" y="3227980"/>
              <a:ext cx="2833370" cy="2205990"/>
            </a:xfrm>
            <a:custGeom>
              <a:avLst/>
              <a:gdLst/>
              <a:ahLst/>
              <a:cxnLst/>
              <a:rect l="l" t="t" r="r" b="b"/>
              <a:pathLst>
                <a:path w="2833370" h="2205990">
                  <a:moveTo>
                    <a:pt x="0" y="0"/>
                  </a:moveTo>
                  <a:lnTo>
                    <a:pt x="2833370" y="0"/>
                  </a:lnTo>
                  <a:lnTo>
                    <a:pt x="2833370" y="2205990"/>
                  </a:lnTo>
                  <a:lnTo>
                    <a:pt x="0" y="2205990"/>
                  </a:lnTo>
                  <a:lnTo>
                    <a:pt x="0" y="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00380" y="1066800"/>
            <a:ext cx="2385060" cy="842010"/>
          </a:xfrm>
          <a:custGeom>
            <a:avLst/>
            <a:gdLst/>
            <a:ahLst/>
            <a:cxnLst/>
            <a:rect l="l" t="t" r="r" b="b"/>
            <a:pathLst>
              <a:path w="2385060" h="842010">
                <a:moveTo>
                  <a:pt x="0" y="139700"/>
                </a:moveTo>
                <a:lnTo>
                  <a:pt x="0" y="133350"/>
                </a:lnTo>
                <a:lnTo>
                  <a:pt x="0" y="125730"/>
                </a:lnTo>
                <a:lnTo>
                  <a:pt x="1270" y="118110"/>
                </a:lnTo>
                <a:lnTo>
                  <a:pt x="2540" y="110490"/>
                </a:lnTo>
                <a:lnTo>
                  <a:pt x="3810" y="104140"/>
                </a:lnTo>
                <a:lnTo>
                  <a:pt x="6350" y="96520"/>
                </a:lnTo>
                <a:lnTo>
                  <a:pt x="8890" y="90170"/>
                </a:lnTo>
                <a:lnTo>
                  <a:pt x="11429" y="83820"/>
                </a:lnTo>
                <a:lnTo>
                  <a:pt x="15240" y="76200"/>
                </a:lnTo>
                <a:lnTo>
                  <a:pt x="17779" y="69850"/>
                </a:lnTo>
                <a:lnTo>
                  <a:pt x="22860" y="63500"/>
                </a:lnTo>
                <a:lnTo>
                  <a:pt x="26670" y="58420"/>
                </a:lnTo>
                <a:lnTo>
                  <a:pt x="30479" y="52070"/>
                </a:lnTo>
                <a:lnTo>
                  <a:pt x="35560" y="46990"/>
                </a:lnTo>
                <a:lnTo>
                  <a:pt x="40640" y="41910"/>
                </a:lnTo>
                <a:lnTo>
                  <a:pt x="45720" y="36830"/>
                </a:lnTo>
                <a:lnTo>
                  <a:pt x="52070" y="31750"/>
                </a:lnTo>
                <a:lnTo>
                  <a:pt x="57150" y="26670"/>
                </a:lnTo>
                <a:lnTo>
                  <a:pt x="63500" y="22860"/>
                </a:lnTo>
                <a:lnTo>
                  <a:pt x="69850" y="19050"/>
                </a:lnTo>
                <a:lnTo>
                  <a:pt x="76200" y="15240"/>
                </a:lnTo>
                <a:lnTo>
                  <a:pt x="82550" y="12700"/>
                </a:lnTo>
                <a:lnTo>
                  <a:pt x="90170" y="10160"/>
                </a:lnTo>
                <a:lnTo>
                  <a:pt x="96520" y="7620"/>
                </a:lnTo>
                <a:lnTo>
                  <a:pt x="102870" y="5080"/>
                </a:lnTo>
                <a:lnTo>
                  <a:pt x="110490" y="3810"/>
                </a:lnTo>
                <a:lnTo>
                  <a:pt x="118110" y="2540"/>
                </a:lnTo>
                <a:lnTo>
                  <a:pt x="124460" y="1270"/>
                </a:lnTo>
                <a:lnTo>
                  <a:pt x="132079" y="0"/>
                </a:lnTo>
                <a:lnTo>
                  <a:pt x="139700" y="0"/>
                </a:lnTo>
                <a:lnTo>
                  <a:pt x="2245360" y="0"/>
                </a:lnTo>
                <a:lnTo>
                  <a:pt x="2251710" y="0"/>
                </a:lnTo>
                <a:lnTo>
                  <a:pt x="2259330" y="1270"/>
                </a:lnTo>
                <a:lnTo>
                  <a:pt x="2266950" y="2540"/>
                </a:lnTo>
                <a:lnTo>
                  <a:pt x="2274570" y="3810"/>
                </a:lnTo>
                <a:lnTo>
                  <a:pt x="2280920" y="5080"/>
                </a:lnTo>
                <a:lnTo>
                  <a:pt x="2288540" y="7620"/>
                </a:lnTo>
                <a:lnTo>
                  <a:pt x="2294890" y="10160"/>
                </a:lnTo>
                <a:lnTo>
                  <a:pt x="2301240" y="12700"/>
                </a:lnTo>
                <a:lnTo>
                  <a:pt x="2308860" y="15240"/>
                </a:lnTo>
                <a:lnTo>
                  <a:pt x="2315210" y="19050"/>
                </a:lnTo>
                <a:lnTo>
                  <a:pt x="2321560" y="22860"/>
                </a:lnTo>
                <a:lnTo>
                  <a:pt x="2327910" y="26670"/>
                </a:lnTo>
                <a:lnTo>
                  <a:pt x="2332990" y="31750"/>
                </a:lnTo>
                <a:lnTo>
                  <a:pt x="2338070" y="36830"/>
                </a:lnTo>
                <a:lnTo>
                  <a:pt x="2344420" y="41910"/>
                </a:lnTo>
                <a:lnTo>
                  <a:pt x="2349500" y="46990"/>
                </a:lnTo>
                <a:lnTo>
                  <a:pt x="2353310" y="52070"/>
                </a:lnTo>
                <a:lnTo>
                  <a:pt x="2358390" y="58420"/>
                </a:lnTo>
                <a:lnTo>
                  <a:pt x="2362200" y="63500"/>
                </a:lnTo>
                <a:lnTo>
                  <a:pt x="2366010" y="69850"/>
                </a:lnTo>
                <a:lnTo>
                  <a:pt x="2369820" y="76200"/>
                </a:lnTo>
                <a:lnTo>
                  <a:pt x="2372360" y="83820"/>
                </a:lnTo>
                <a:lnTo>
                  <a:pt x="2376170" y="90170"/>
                </a:lnTo>
                <a:lnTo>
                  <a:pt x="2378710" y="96520"/>
                </a:lnTo>
                <a:lnTo>
                  <a:pt x="2379980" y="104140"/>
                </a:lnTo>
                <a:lnTo>
                  <a:pt x="2381250" y="110490"/>
                </a:lnTo>
                <a:lnTo>
                  <a:pt x="2383790" y="118110"/>
                </a:lnTo>
                <a:lnTo>
                  <a:pt x="2383790" y="125730"/>
                </a:lnTo>
                <a:lnTo>
                  <a:pt x="2385060" y="133350"/>
                </a:lnTo>
                <a:lnTo>
                  <a:pt x="2385060" y="139700"/>
                </a:lnTo>
                <a:lnTo>
                  <a:pt x="2385060" y="702310"/>
                </a:lnTo>
                <a:lnTo>
                  <a:pt x="2385060" y="708660"/>
                </a:lnTo>
                <a:lnTo>
                  <a:pt x="2383790" y="716280"/>
                </a:lnTo>
                <a:lnTo>
                  <a:pt x="2383790" y="723900"/>
                </a:lnTo>
                <a:lnTo>
                  <a:pt x="2382520" y="731520"/>
                </a:lnTo>
                <a:lnTo>
                  <a:pt x="2379980" y="737870"/>
                </a:lnTo>
                <a:lnTo>
                  <a:pt x="2378710" y="745490"/>
                </a:lnTo>
                <a:lnTo>
                  <a:pt x="2376170" y="751840"/>
                </a:lnTo>
                <a:lnTo>
                  <a:pt x="2372360" y="758190"/>
                </a:lnTo>
                <a:lnTo>
                  <a:pt x="2369820" y="765810"/>
                </a:lnTo>
                <a:lnTo>
                  <a:pt x="2366010" y="772160"/>
                </a:lnTo>
                <a:lnTo>
                  <a:pt x="2362200" y="778510"/>
                </a:lnTo>
                <a:lnTo>
                  <a:pt x="2358390" y="783590"/>
                </a:lnTo>
                <a:lnTo>
                  <a:pt x="2354580" y="789940"/>
                </a:lnTo>
                <a:lnTo>
                  <a:pt x="2349500" y="795020"/>
                </a:lnTo>
                <a:lnTo>
                  <a:pt x="2344420" y="801370"/>
                </a:lnTo>
                <a:lnTo>
                  <a:pt x="2339340" y="806450"/>
                </a:lnTo>
                <a:lnTo>
                  <a:pt x="2332990" y="810260"/>
                </a:lnTo>
                <a:lnTo>
                  <a:pt x="2327910" y="815340"/>
                </a:lnTo>
                <a:lnTo>
                  <a:pt x="2321560" y="819150"/>
                </a:lnTo>
                <a:lnTo>
                  <a:pt x="2315210" y="822960"/>
                </a:lnTo>
                <a:lnTo>
                  <a:pt x="2308860" y="826770"/>
                </a:lnTo>
                <a:lnTo>
                  <a:pt x="2302510" y="829310"/>
                </a:lnTo>
                <a:lnTo>
                  <a:pt x="2294890" y="833120"/>
                </a:lnTo>
                <a:lnTo>
                  <a:pt x="2288540" y="835660"/>
                </a:lnTo>
                <a:lnTo>
                  <a:pt x="2280920" y="836930"/>
                </a:lnTo>
                <a:lnTo>
                  <a:pt x="2274570" y="838200"/>
                </a:lnTo>
                <a:lnTo>
                  <a:pt x="2266950" y="840740"/>
                </a:lnTo>
                <a:lnTo>
                  <a:pt x="2260600" y="840740"/>
                </a:lnTo>
                <a:lnTo>
                  <a:pt x="2252980" y="842010"/>
                </a:lnTo>
                <a:lnTo>
                  <a:pt x="2245360" y="842010"/>
                </a:lnTo>
                <a:lnTo>
                  <a:pt x="139700" y="842010"/>
                </a:lnTo>
                <a:lnTo>
                  <a:pt x="132079" y="842010"/>
                </a:lnTo>
                <a:lnTo>
                  <a:pt x="124460" y="840740"/>
                </a:lnTo>
                <a:lnTo>
                  <a:pt x="118110" y="840740"/>
                </a:lnTo>
                <a:lnTo>
                  <a:pt x="110490" y="839470"/>
                </a:lnTo>
                <a:lnTo>
                  <a:pt x="102870" y="836930"/>
                </a:lnTo>
                <a:lnTo>
                  <a:pt x="96520" y="835660"/>
                </a:lnTo>
                <a:lnTo>
                  <a:pt x="90170" y="833120"/>
                </a:lnTo>
                <a:lnTo>
                  <a:pt x="82550" y="829310"/>
                </a:lnTo>
                <a:lnTo>
                  <a:pt x="76200" y="826770"/>
                </a:lnTo>
                <a:lnTo>
                  <a:pt x="69850" y="822960"/>
                </a:lnTo>
                <a:lnTo>
                  <a:pt x="63500" y="819150"/>
                </a:lnTo>
                <a:lnTo>
                  <a:pt x="57150" y="815340"/>
                </a:lnTo>
                <a:lnTo>
                  <a:pt x="52070" y="811530"/>
                </a:lnTo>
                <a:lnTo>
                  <a:pt x="45720" y="806450"/>
                </a:lnTo>
                <a:lnTo>
                  <a:pt x="40640" y="801370"/>
                </a:lnTo>
                <a:lnTo>
                  <a:pt x="35560" y="796290"/>
                </a:lnTo>
                <a:lnTo>
                  <a:pt x="30479" y="789940"/>
                </a:lnTo>
                <a:lnTo>
                  <a:pt x="26670" y="784860"/>
                </a:lnTo>
                <a:lnTo>
                  <a:pt x="22860" y="778510"/>
                </a:lnTo>
                <a:lnTo>
                  <a:pt x="17779" y="772160"/>
                </a:lnTo>
                <a:lnTo>
                  <a:pt x="15240" y="765810"/>
                </a:lnTo>
                <a:lnTo>
                  <a:pt x="11429" y="759460"/>
                </a:lnTo>
                <a:lnTo>
                  <a:pt x="8890" y="751840"/>
                </a:lnTo>
                <a:lnTo>
                  <a:pt x="6350" y="745490"/>
                </a:lnTo>
                <a:lnTo>
                  <a:pt x="3810" y="737870"/>
                </a:lnTo>
                <a:lnTo>
                  <a:pt x="2540" y="731520"/>
                </a:lnTo>
                <a:lnTo>
                  <a:pt x="1270" y="723900"/>
                </a:lnTo>
                <a:lnTo>
                  <a:pt x="0" y="717550"/>
                </a:lnTo>
                <a:lnTo>
                  <a:pt x="0" y="709930"/>
                </a:lnTo>
                <a:lnTo>
                  <a:pt x="0" y="702310"/>
                </a:lnTo>
                <a:lnTo>
                  <a:pt x="0" y="139700"/>
                </a:lnTo>
                <a:close/>
              </a:path>
              <a:path w="2385060" h="842010">
                <a:moveTo>
                  <a:pt x="0" y="0"/>
                </a:moveTo>
                <a:lnTo>
                  <a:pt x="0" y="0"/>
                </a:lnTo>
              </a:path>
              <a:path w="2385060" h="842010">
                <a:moveTo>
                  <a:pt x="2385060" y="842010"/>
                </a:moveTo>
                <a:lnTo>
                  <a:pt x="2385060" y="842010"/>
                </a:lnTo>
              </a:path>
            </a:pathLst>
          </a:custGeom>
          <a:ln w="2551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8510" y="1229360"/>
            <a:ext cx="182626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0" marR="5080" indent="-6223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Стандарт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рабочего </a:t>
            </a:r>
            <a:r>
              <a:rPr sz="1600" spc="-4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места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5015" y="1061720"/>
            <a:ext cx="2654300" cy="847090"/>
          </a:xfrm>
          <a:custGeom>
            <a:avLst/>
            <a:gdLst/>
            <a:ahLst/>
            <a:cxnLst/>
            <a:rect l="l" t="t" r="r" b="b"/>
            <a:pathLst>
              <a:path w="2654300" h="847089">
                <a:moveTo>
                  <a:pt x="0" y="140970"/>
                </a:moveTo>
                <a:lnTo>
                  <a:pt x="0" y="133350"/>
                </a:lnTo>
                <a:lnTo>
                  <a:pt x="1269" y="125730"/>
                </a:lnTo>
                <a:lnTo>
                  <a:pt x="2539" y="119380"/>
                </a:lnTo>
                <a:lnTo>
                  <a:pt x="3809" y="111760"/>
                </a:lnTo>
                <a:lnTo>
                  <a:pt x="5079" y="104140"/>
                </a:lnTo>
                <a:lnTo>
                  <a:pt x="6350" y="97790"/>
                </a:lnTo>
                <a:lnTo>
                  <a:pt x="8889" y="90170"/>
                </a:lnTo>
                <a:lnTo>
                  <a:pt x="12700" y="83820"/>
                </a:lnTo>
                <a:lnTo>
                  <a:pt x="15239" y="77470"/>
                </a:lnTo>
                <a:lnTo>
                  <a:pt x="19050" y="69850"/>
                </a:lnTo>
                <a:lnTo>
                  <a:pt x="22859" y="64770"/>
                </a:lnTo>
                <a:lnTo>
                  <a:pt x="26669" y="58420"/>
                </a:lnTo>
                <a:lnTo>
                  <a:pt x="31750" y="52070"/>
                </a:lnTo>
                <a:lnTo>
                  <a:pt x="35559" y="46990"/>
                </a:lnTo>
                <a:lnTo>
                  <a:pt x="41909" y="41910"/>
                </a:lnTo>
                <a:lnTo>
                  <a:pt x="46989" y="36830"/>
                </a:lnTo>
                <a:lnTo>
                  <a:pt x="52069" y="31750"/>
                </a:lnTo>
                <a:lnTo>
                  <a:pt x="58419" y="26670"/>
                </a:lnTo>
                <a:lnTo>
                  <a:pt x="64769" y="22860"/>
                </a:lnTo>
                <a:lnTo>
                  <a:pt x="71119" y="19050"/>
                </a:lnTo>
                <a:lnTo>
                  <a:pt x="76200" y="15240"/>
                </a:lnTo>
                <a:lnTo>
                  <a:pt x="83819" y="12700"/>
                </a:lnTo>
                <a:lnTo>
                  <a:pt x="90169" y="10160"/>
                </a:lnTo>
                <a:lnTo>
                  <a:pt x="97789" y="7620"/>
                </a:lnTo>
                <a:lnTo>
                  <a:pt x="104139" y="5080"/>
                </a:lnTo>
                <a:lnTo>
                  <a:pt x="111759" y="3810"/>
                </a:lnTo>
                <a:lnTo>
                  <a:pt x="119379" y="2540"/>
                </a:lnTo>
                <a:lnTo>
                  <a:pt x="125729" y="1270"/>
                </a:lnTo>
                <a:lnTo>
                  <a:pt x="133350" y="0"/>
                </a:lnTo>
                <a:lnTo>
                  <a:pt x="140969" y="0"/>
                </a:lnTo>
                <a:lnTo>
                  <a:pt x="2513329" y="0"/>
                </a:lnTo>
                <a:lnTo>
                  <a:pt x="2520950" y="0"/>
                </a:lnTo>
                <a:lnTo>
                  <a:pt x="2528569" y="1270"/>
                </a:lnTo>
                <a:lnTo>
                  <a:pt x="2536190" y="2540"/>
                </a:lnTo>
                <a:lnTo>
                  <a:pt x="2542540" y="3810"/>
                </a:lnTo>
                <a:lnTo>
                  <a:pt x="2550159" y="5080"/>
                </a:lnTo>
                <a:lnTo>
                  <a:pt x="2557779" y="7620"/>
                </a:lnTo>
                <a:lnTo>
                  <a:pt x="2564129" y="10160"/>
                </a:lnTo>
                <a:lnTo>
                  <a:pt x="2570479" y="12700"/>
                </a:lnTo>
                <a:lnTo>
                  <a:pt x="2608579" y="36830"/>
                </a:lnTo>
                <a:lnTo>
                  <a:pt x="2612390" y="41910"/>
                </a:lnTo>
                <a:lnTo>
                  <a:pt x="2618740" y="46990"/>
                </a:lnTo>
                <a:lnTo>
                  <a:pt x="2622550" y="52070"/>
                </a:lnTo>
                <a:lnTo>
                  <a:pt x="2627629" y="58420"/>
                </a:lnTo>
                <a:lnTo>
                  <a:pt x="2631440" y="64770"/>
                </a:lnTo>
                <a:lnTo>
                  <a:pt x="2635250" y="71120"/>
                </a:lnTo>
                <a:lnTo>
                  <a:pt x="2639059" y="77470"/>
                </a:lnTo>
                <a:lnTo>
                  <a:pt x="2641600" y="83820"/>
                </a:lnTo>
                <a:lnTo>
                  <a:pt x="2645409" y="90170"/>
                </a:lnTo>
                <a:lnTo>
                  <a:pt x="2647950" y="97790"/>
                </a:lnTo>
                <a:lnTo>
                  <a:pt x="2649219" y="104140"/>
                </a:lnTo>
                <a:lnTo>
                  <a:pt x="2651759" y="111760"/>
                </a:lnTo>
                <a:lnTo>
                  <a:pt x="2653029" y="119380"/>
                </a:lnTo>
                <a:lnTo>
                  <a:pt x="2654300" y="125730"/>
                </a:lnTo>
                <a:lnTo>
                  <a:pt x="2654300" y="133350"/>
                </a:lnTo>
                <a:lnTo>
                  <a:pt x="2654300" y="704850"/>
                </a:lnTo>
                <a:lnTo>
                  <a:pt x="2654300" y="720090"/>
                </a:lnTo>
                <a:lnTo>
                  <a:pt x="2653029" y="727710"/>
                </a:lnTo>
                <a:lnTo>
                  <a:pt x="2651759" y="734060"/>
                </a:lnTo>
                <a:lnTo>
                  <a:pt x="2649219" y="741680"/>
                </a:lnTo>
                <a:lnTo>
                  <a:pt x="2647950" y="749300"/>
                </a:lnTo>
                <a:lnTo>
                  <a:pt x="2645409" y="755650"/>
                </a:lnTo>
                <a:lnTo>
                  <a:pt x="2641600" y="763270"/>
                </a:lnTo>
                <a:lnTo>
                  <a:pt x="2639059" y="769620"/>
                </a:lnTo>
                <a:lnTo>
                  <a:pt x="2635250" y="775970"/>
                </a:lnTo>
                <a:lnTo>
                  <a:pt x="2631440" y="782320"/>
                </a:lnTo>
                <a:lnTo>
                  <a:pt x="2627629" y="788670"/>
                </a:lnTo>
                <a:lnTo>
                  <a:pt x="2622550" y="793750"/>
                </a:lnTo>
                <a:lnTo>
                  <a:pt x="2618740" y="798830"/>
                </a:lnTo>
                <a:lnTo>
                  <a:pt x="2613659" y="805180"/>
                </a:lnTo>
                <a:lnTo>
                  <a:pt x="2608579" y="810260"/>
                </a:lnTo>
                <a:lnTo>
                  <a:pt x="2602229" y="815340"/>
                </a:lnTo>
                <a:lnTo>
                  <a:pt x="2595879" y="819150"/>
                </a:lnTo>
                <a:lnTo>
                  <a:pt x="2590800" y="822960"/>
                </a:lnTo>
                <a:lnTo>
                  <a:pt x="2584450" y="826770"/>
                </a:lnTo>
                <a:lnTo>
                  <a:pt x="2578100" y="830580"/>
                </a:lnTo>
                <a:lnTo>
                  <a:pt x="2571750" y="834390"/>
                </a:lnTo>
                <a:lnTo>
                  <a:pt x="2564129" y="836930"/>
                </a:lnTo>
                <a:lnTo>
                  <a:pt x="2557779" y="839470"/>
                </a:lnTo>
                <a:lnTo>
                  <a:pt x="2550159" y="840740"/>
                </a:lnTo>
                <a:lnTo>
                  <a:pt x="2542540" y="843280"/>
                </a:lnTo>
                <a:lnTo>
                  <a:pt x="2536190" y="844550"/>
                </a:lnTo>
                <a:lnTo>
                  <a:pt x="2528569" y="845820"/>
                </a:lnTo>
                <a:lnTo>
                  <a:pt x="2520950" y="845820"/>
                </a:lnTo>
                <a:lnTo>
                  <a:pt x="2514600" y="845820"/>
                </a:lnTo>
                <a:lnTo>
                  <a:pt x="140969" y="847090"/>
                </a:lnTo>
                <a:lnTo>
                  <a:pt x="140969" y="845820"/>
                </a:lnTo>
                <a:lnTo>
                  <a:pt x="133350" y="845820"/>
                </a:lnTo>
                <a:lnTo>
                  <a:pt x="125729" y="845820"/>
                </a:lnTo>
                <a:lnTo>
                  <a:pt x="119379" y="844550"/>
                </a:lnTo>
                <a:lnTo>
                  <a:pt x="111759" y="843280"/>
                </a:lnTo>
                <a:lnTo>
                  <a:pt x="104139" y="842010"/>
                </a:lnTo>
                <a:lnTo>
                  <a:pt x="97789" y="839470"/>
                </a:lnTo>
                <a:lnTo>
                  <a:pt x="90169" y="836930"/>
                </a:lnTo>
                <a:lnTo>
                  <a:pt x="83819" y="834390"/>
                </a:lnTo>
                <a:lnTo>
                  <a:pt x="77469" y="830580"/>
                </a:lnTo>
                <a:lnTo>
                  <a:pt x="71119" y="828040"/>
                </a:lnTo>
                <a:lnTo>
                  <a:pt x="64769" y="822960"/>
                </a:lnTo>
                <a:lnTo>
                  <a:pt x="58419" y="819150"/>
                </a:lnTo>
                <a:lnTo>
                  <a:pt x="52069" y="815340"/>
                </a:lnTo>
                <a:lnTo>
                  <a:pt x="46989" y="810260"/>
                </a:lnTo>
                <a:lnTo>
                  <a:pt x="41909" y="805180"/>
                </a:lnTo>
                <a:lnTo>
                  <a:pt x="36829" y="800100"/>
                </a:lnTo>
                <a:lnTo>
                  <a:pt x="31750" y="795020"/>
                </a:lnTo>
                <a:lnTo>
                  <a:pt x="26669" y="788670"/>
                </a:lnTo>
                <a:lnTo>
                  <a:pt x="22859" y="782320"/>
                </a:lnTo>
                <a:lnTo>
                  <a:pt x="19050" y="775970"/>
                </a:lnTo>
                <a:lnTo>
                  <a:pt x="15239" y="769620"/>
                </a:lnTo>
                <a:lnTo>
                  <a:pt x="12700" y="763270"/>
                </a:lnTo>
                <a:lnTo>
                  <a:pt x="8889" y="755650"/>
                </a:lnTo>
                <a:lnTo>
                  <a:pt x="6350" y="749300"/>
                </a:lnTo>
                <a:lnTo>
                  <a:pt x="5079" y="741680"/>
                </a:lnTo>
                <a:lnTo>
                  <a:pt x="3809" y="735330"/>
                </a:lnTo>
                <a:lnTo>
                  <a:pt x="2539" y="727710"/>
                </a:lnTo>
                <a:lnTo>
                  <a:pt x="1269" y="720090"/>
                </a:lnTo>
                <a:lnTo>
                  <a:pt x="0" y="712470"/>
                </a:lnTo>
                <a:lnTo>
                  <a:pt x="0" y="706120"/>
                </a:lnTo>
                <a:lnTo>
                  <a:pt x="0" y="140970"/>
                </a:lnTo>
                <a:close/>
              </a:path>
              <a:path w="2654300" h="847089">
                <a:moveTo>
                  <a:pt x="0" y="0"/>
                </a:moveTo>
                <a:lnTo>
                  <a:pt x="0" y="0"/>
                </a:lnTo>
              </a:path>
              <a:path w="2654300" h="847089">
                <a:moveTo>
                  <a:pt x="2654300" y="847090"/>
                </a:moveTo>
                <a:lnTo>
                  <a:pt x="2654300" y="847090"/>
                </a:lnTo>
              </a:path>
            </a:pathLst>
          </a:custGeom>
          <a:ln w="2551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87140" y="1113846"/>
            <a:ext cx="1670050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4610" algn="ctr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Стандарт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нф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6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ми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я  и</a:t>
            </a:r>
            <a:r>
              <a:rPr sz="16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связи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13776" y="1072457"/>
            <a:ext cx="2561590" cy="847090"/>
          </a:xfrm>
          <a:custGeom>
            <a:avLst/>
            <a:gdLst/>
            <a:ahLst/>
            <a:cxnLst/>
            <a:rect l="l" t="t" r="r" b="b"/>
            <a:pathLst>
              <a:path w="2561590" h="847089">
                <a:moveTo>
                  <a:pt x="0" y="140970"/>
                </a:moveTo>
                <a:lnTo>
                  <a:pt x="0" y="133350"/>
                </a:lnTo>
                <a:lnTo>
                  <a:pt x="1269" y="125730"/>
                </a:lnTo>
                <a:lnTo>
                  <a:pt x="1269" y="119380"/>
                </a:lnTo>
                <a:lnTo>
                  <a:pt x="3810" y="111760"/>
                </a:lnTo>
                <a:lnTo>
                  <a:pt x="5079" y="104140"/>
                </a:lnTo>
                <a:lnTo>
                  <a:pt x="6350" y="97790"/>
                </a:lnTo>
                <a:lnTo>
                  <a:pt x="8889" y="90170"/>
                </a:lnTo>
                <a:lnTo>
                  <a:pt x="12700" y="83820"/>
                </a:lnTo>
                <a:lnTo>
                  <a:pt x="15239" y="77470"/>
                </a:lnTo>
                <a:lnTo>
                  <a:pt x="19050" y="69850"/>
                </a:lnTo>
                <a:lnTo>
                  <a:pt x="22860" y="64770"/>
                </a:lnTo>
                <a:lnTo>
                  <a:pt x="26669" y="58420"/>
                </a:lnTo>
                <a:lnTo>
                  <a:pt x="31750" y="52070"/>
                </a:lnTo>
                <a:lnTo>
                  <a:pt x="35560" y="46990"/>
                </a:lnTo>
                <a:lnTo>
                  <a:pt x="41910" y="41910"/>
                </a:lnTo>
                <a:lnTo>
                  <a:pt x="46989" y="36830"/>
                </a:lnTo>
                <a:lnTo>
                  <a:pt x="52069" y="31750"/>
                </a:lnTo>
                <a:lnTo>
                  <a:pt x="58419" y="26670"/>
                </a:lnTo>
                <a:lnTo>
                  <a:pt x="63500" y="22860"/>
                </a:lnTo>
                <a:lnTo>
                  <a:pt x="71119" y="19050"/>
                </a:lnTo>
                <a:lnTo>
                  <a:pt x="76200" y="15240"/>
                </a:lnTo>
                <a:lnTo>
                  <a:pt x="83819" y="12700"/>
                </a:lnTo>
                <a:lnTo>
                  <a:pt x="90169" y="10160"/>
                </a:lnTo>
                <a:lnTo>
                  <a:pt x="97789" y="7620"/>
                </a:lnTo>
                <a:lnTo>
                  <a:pt x="104139" y="5080"/>
                </a:lnTo>
                <a:lnTo>
                  <a:pt x="111760" y="3810"/>
                </a:lnTo>
                <a:lnTo>
                  <a:pt x="119379" y="2540"/>
                </a:lnTo>
                <a:lnTo>
                  <a:pt x="125729" y="1270"/>
                </a:lnTo>
                <a:lnTo>
                  <a:pt x="133350" y="0"/>
                </a:lnTo>
                <a:lnTo>
                  <a:pt x="140969" y="0"/>
                </a:lnTo>
                <a:lnTo>
                  <a:pt x="2420619" y="0"/>
                </a:lnTo>
                <a:lnTo>
                  <a:pt x="2426969" y="0"/>
                </a:lnTo>
                <a:lnTo>
                  <a:pt x="2434590" y="1270"/>
                </a:lnTo>
                <a:lnTo>
                  <a:pt x="2442210" y="2540"/>
                </a:lnTo>
                <a:lnTo>
                  <a:pt x="2449830" y="3810"/>
                </a:lnTo>
                <a:lnTo>
                  <a:pt x="2456180" y="5080"/>
                </a:lnTo>
                <a:lnTo>
                  <a:pt x="2463799" y="7620"/>
                </a:lnTo>
                <a:lnTo>
                  <a:pt x="2470149" y="10160"/>
                </a:lnTo>
                <a:lnTo>
                  <a:pt x="2477769" y="12700"/>
                </a:lnTo>
                <a:lnTo>
                  <a:pt x="2484119" y="15240"/>
                </a:lnTo>
                <a:lnTo>
                  <a:pt x="2490469" y="19050"/>
                </a:lnTo>
                <a:lnTo>
                  <a:pt x="2496819" y="22860"/>
                </a:lnTo>
                <a:lnTo>
                  <a:pt x="2503169" y="26670"/>
                </a:lnTo>
                <a:lnTo>
                  <a:pt x="2508249" y="31750"/>
                </a:lnTo>
                <a:lnTo>
                  <a:pt x="2514599" y="36830"/>
                </a:lnTo>
                <a:lnTo>
                  <a:pt x="2519680" y="41910"/>
                </a:lnTo>
                <a:lnTo>
                  <a:pt x="2524760" y="46990"/>
                </a:lnTo>
                <a:lnTo>
                  <a:pt x="2529840" y="52070"/>
                </a:lnTo>
                <a:lnTo>
                  <a:pt x="2533649" y="58420"/>
                </a:lnTo>
                <a:lnTo>
                  <a:pt x="2538730" y="64770"/>
                </a:lnTo>
                <a:lnTo>
                  <a:pt x="2542540" y="71120"/>
                </a:lnTo>
                <a:lnTo>
                  <a:pt x="2545080" y="77470"/>
                </a:lnTo>
                <a:lnTo>
                  <a:pt x="2548890" y="83820"/>
                </a:lnTo>
                <a:lnTo>
                  <a:pt x="2551430" y="90170"/>
                </a:lnTo>
                <a:lnTo>
                  <a:pt x="2553969" y="97790"/>
                </a:lnTo>
                <a:lnTo>
                  <a:pt x="2556510" y="104140"/>
                </a:lnTo>
                <a:lnTo>
                  <a:pt x="2557780" y="111760"/>
                </a:lnTo>
                <a:lnTo>
                  <a:pt x="2559049" y="119380"/>
                </a:lnTo>
                <a:lnTo>
                  <a:pt x="2560319" y="125730"/>
                </a:lnTo>
                <a:lnTo>
                  <a:pt x="2560319" y="133350"/>
                </a:lnTo>
                <a:lnTo>
                  <a:pt x="2561590" y="140970"/>
                </a:lnTo>
                <a:lnTo>
                  <a:pt x="2561590" y="704850"/>
                </a:lnTo>
                <a:lnTo>
                  <a:pt x="2560319" y="712470"/>
                </a:lnTo>
                <a:lnTo>
                  <a:pt x="2560319" y="720090"/>
                </a:lnTo>
                <a:lnTo>
                  <a:pt x="2559049" y="727710"/>
                </a:lnTo>
                <a:lnTo>
                  <a:pt x="2557780" y="734060"/>
                </a:lnTo>
                <a:lnTo>
                  <a:pt x="2556510" y="741680"/>
                </a:lnTo>
                <a:lnTo>
                  <a:pt x="2553969" y="749300"/>
                </a:lnTo>
                <a:lnTo>
                  <a:pt x="2551430" y="755650"/>
                </a:lnTo>
                <a:lnTo>
                  <a:pt x="2548890" y="763270"/>
                </a:lnTo>
                <a:lnTo>
                  <a:pt x="2546349" y="769620"/>
                </a:lnTo>
                <a:lnTo>
                  <a:pt x="2542540" y="775970"/>
                </a:lnTo>
                <a:lnTo>
                  <a:pt x="2538730" y="782320"/>
                </a:lnTo>
                <a:lnTo>
                  <a:pt x="2534919" y="788670"/>
                </a:lnTo>
                <a:lnTo>
                  <a:pt x="2529840" y="793750"/>
                </a:lnTo>
                <a:lnTo>
                  <a:pt x="2524760" y="798830"/>
                </a:lnTo>
                <a:lnTo>
                  <a:pt x="2519680" y="805180"/>
                </a:lnTo>
                <a:lnTo>
                  <a:pt x="2514599" y="810260"/>
                </a:lnTo>
                <a:lnTo>
                  <a:pt x="2509519" y="815340"/>
                </a:lnTo>
                <a:lnTo>
                  <a:pt x="2503169" y="819150"/>
                </a:lnTo>
                <a:lnTo>
                  <a:pt x="2496819" y="822960"/>
                </a:lnTo>
                <a:lnTo>
                  <a:pt x="2490469" y="826770"/>
                </a:lnTo>
                <a:lnTo>
                  <a:pt x="2484119" y="830580"/>
                </a:lnTo>
                <a:lnTo>
                  <a:pt x="2477769" y="834390"/>
                </a:lnTo>
                <a:lnTo>
                  <a:pt x="2471419" y="836930"/>
                </a:lnTo>
                <a:lnTo>
                  <a:pt x="2463799" y="839470"/>
                </a:lnTo>
                <a:lnTo>
                  <a:pt x="2457449" y="840740"/>
                </a:lnTo>
                <a:lnTo>
                  <a:pt x="2449830" y="843280"/>
                </a:lnTo>
                <a:lnTo>
                  <a:pt x="2442210" y="844550"/>
                </a:lnTo>
                <a:lnTo>
                  <a:pt x="2435860" y="845820"/>
                </a:lnTo>
                <a:lnTo>
                  <a:pt x="2428240" y="845820"/>
                </a:lnTo>
                <a:lnTo>
                  <a:pt x="2420619" y="845820"/>
                </a:lnTo>
                <a:lnTo>
                  <a:pt x="140969" y="847090"/>
                </a:lnTo>
                <a:lnTo>
                  <a:pt x="140969" y="845820"/>
                </a:lnTo>
                <a:lnTo>
                  <a:pt x="133350" y="845820"/>
                </a:lnTo>
                <a:lnTo>
                  <a:pt x="125729" y="845820"/>
                </a:lnTo>
                <a:lnTo>
                  <a:pt x="119379" y="844550"/>
                </a:lnTo>
                <a:lnTo>
                  <a:pt x="111760" y="843280"/>
                </a:lnTo>
                <a:lnTo>
                  <a:pt x="104139" y="842010"/>
                </a:lnTo>
                <a:lnTo>
                  <a:pt x="97789" y="839470"/>
                </a:lnTo>
                <a:lnTo>
                  <a:pt x="90169" y="836930"/>
                </a:lnTo>
                <a:lnTo>
                  <a:pt x="83819" y="834390"/>
                </a:lnTo>
                <a:lnTo>
                  <a:pt x="77469" y="830580"/>
                </a:lnTo>
                <a:lnTo>
                  <a:pt x="71119" y="828040"/>
                </a:lnTo>
                <a:lnTo>
                  <a:pt x="63500" y="822960"/>
                </a:lnTo>
                <a:lnTo>
                  <a:pt x="58419" y="819150"/>
                </a:lnTo>
                <a:lnTo>
                  <a:pt x="52069" y="815340"/>
                </a:lnTo>
                <a:lnTo>
                  <a:pt x="46989" y="810260"/>
                </a:lnTo>
                <a:lnTo>
                  <a:pt x="41910" y="805180"/>
                </a:lnTo>
                <a:lnTo>
                  <a:pt x="36829" y="800100"/>
                </a:lnTo>
                <a:lnTo>
                  <a:pt x="31750" y="795020"/>
                </a:lnTo>
                <a:lnTo>
                  <a:pt x="26669" y="788670"/>
                </a:lnTo>
                <a:lnTo>
                  <a:pt x="22860" y="782320"/>
                </a:lnTo>
                <a:lnTo>
                  <a:pt x="19050" y="775970"/>
                </a:lnTo>
                <a:lnTo>
                  <a:pt x="15239" y="769620"/>
                </a:lnTo>
                <a:lnTo>
                  <a:pt x="12700" y="763270"/>
                </a:lnTo>
                <a:lnTo>
                  <a:pt x="8889" y="755650"/>
                </a:lnTo>
                <a:lnTo>
                  <a:pt x="6350" y="749300"/>
                </a:lnTo>
                <a:lnTo>
                  <a:pt x="5079" y="741680"/>
                </a:lnTo>
                <a:lnTo>
                  <a:pt x="3810" y="735330"/>
                </a:lnTo>
                <a:lnTo>
                  <a:pt x="1269" y="727710"/>
                </a:lnTo>
                <a:lnTo>
                  <a:pt x="1269" y="720090"/>
                </a:lnTo>
                <a:lnTo>
                  <a:pt x="0" y="712470"/>
                </a:lnTo>
                <a:lnTo>
                  <a:pt x="0" y="706120"/>
                </a:lnTo>
                <a:lnTo>
                  <a:pt x="0" y="140970"/>
                </a:lnTo>
                <a:close/>
              </a:path>
              <a:path w="2561590" h="847089">
                <a:moveTo>
                  <a:pt x="0" y="0"/>
                </a:moveTo>
                <a:lnTo>
                  <a:pt x="0" y="0"/>
                </a:lnTo>
              </a:path>
              <a:path w="2561590" h="847089">
                <a:moveTo>
                  <a:pt x="2561590" y="847090"/>
                </a:moveTo>
                <a:lnTo>
                  <a:pt x="2561590" y="847090"/>
                </a:lnTo>
              </a:path>
            </a:pathLst>
          </a:custGeom>
          <a:ln w="2551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69681" y="1107440"/>
            <a:ext cx="2049780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Схема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расположения </a:t>
            </a:r>
            <a:r>
              <a:rPr sz="1600" spc="-4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подразделений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управления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13776" y="2135482"/>
            <a:ext cx="2859405" cy="2232025"/>
            <a:chOff x="6179760" y="3215221"/>
            <a:chExt cx="2859405" cy="223202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5219" y="3239410"/>
              <a:ext cx="2807970" cy="21818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92519" y="3227980"/>
              <a:ext cx="2833370" cy="2205990"/>
            </a:xfrm>
            <a:custGeom>
              <a:avLst/>
              <a:gdLst/>
              <a:ahLst/>
              <a:cxnLst/>
              <a:rect l="l" t="t" r="r" b="b"/>
              <a:pathLst>
                <a:path w="2833370" h="2205990">
                  <a:moveTo>
                    <a:pt x="0" y="0"/>
                  </a:moveTo>
                  <a:lnTo>
                    <a:pt x="2833370" y="0"/>
                  </a:lnTo>
                  <a:lnTo>
                    <a:pt x="2833370" y="2205990"/>
                  </a:lnTo>
                  <a:lnTo>
                    <a:pt x="0" y="2205990"/>
                  </a:lnTo>
                  <a:lnTo>
                    <a:pt x="0" y="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85800" y="350100"/>
            <a:ext cx="73399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Примеры</a:t>
            </a:r>
            <a:r>
              <a:rPr spc="-20" dirty="0"/>
              <a:t> </a:t>
            </a:r>
            <a:r>
              <a:rPr spc="-10" dirty="0"/>
              <a:t>этапа</a:t>
            </a:r>
            <a:r>
              <a:rPr spc="-15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5" dirty="0"/>
              <a:t>Стандартизация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5541" y="1464244"/>
            <a:ext cx="4985009" cy="3581400"/>
            <a:chOff x="1603950" y="2054441"/>
            <a:chExt cx="5480685" cy="3992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9409" y="2079900"/>
              <a:ext cx="5429249" cy="39408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16709" y="2067200"/>
              <a:ext cx="5454650" cy="3966210"/>
            </a:xfrm>
            <a:custGeom>
              <a:avLst/>
              <a:gdLst/>
              <a:ahLst/>
              <a:cxnLst/>
              <a:rect l="l" t="t" r="r" b="b"/>
              <a:pathLst>
                <a:path w="5454650" h="3966210">
                  <a:moveTo>
                    <a:pt x="0" y="0"/>
                  </a:moveTo>
                  <a:lnTo>
                    <a:pt x="5454649" y="0"/>
                  </a:lnTo>
                  <a:lnTo>
                    <a:pt x="5454649" y="3966209"/>
                  </a:lnTo>
                  <a:lnTo>
                    <a:pt x="0" y="3966209"/>
                  </a:lnTo>
                  <a:lnTo>
                    <a:pt x="0" y="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62504" y="990600"/>
            <a:ext cx="441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Стандарты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пользования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оргтехникой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381910"/>
            <a:ext cx="71113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1F5F"/>
                </a:solidFill>
                <a:latin typeface="Arial"/>
                <a:cs typeface="Arial"/>
              </a:rPr>
              <a:t>ПРИМЕРЫ</a:t>
            </a:r>
            <a:r>
              <a:rPr lang="ru-RU"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000" b="1" spc="-10" dirty="0">
                <a:solidFill>
                  <a:srgbClr val="001F5F"/>
                </a:solidFill>
                <a:latin typeface="Arial"/>
                <a:cs typeface="Arial"/>
              </a:rPr>
              <a:t>ЭТАПА</a:t>
            </a:r>
            <a:r>
              <a:rPr lang="ru-RU"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lang="ru-RU"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000" b="1" spc="-5" dirty="0">
                <a:solidFill>
                  <a:srgbClr val="001F5F"/>
                </a:solidFill>
                <a:latin typeface="Arial"/>
                <a:cs typeface="Arial"/>
              </a:rPr>
              <a:t>СТАНДАРТИЗАЦИЯ</a:t>
            </a:r>
            <a:endParaRPr lang="ru-RU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759" y="1772560"/>
            <a:ext cx="2148840" cy="21780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83279" y="1371600"/>
            <a:ext cx="4599940" cy="338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Цель:</a:t>
            </a:r>
            <a:endParaRPr sz="2000" dirty="0">
              <a:latin typeface="Arial"/>
              <a:cs typeface="Arial"/>
            </a:endParaRPr>
          </a:p>
          <a:p>
            <a:pPr marL="41910" marR="6985">
              <a:lnSpc>
                <a:spcPct val="100000"/>
              </a:lnSpc>
              <a:spcBef>
                <a:spcPts val="1310"/>
              </a:spcBef>
            </a:pP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Сделать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так,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чтобы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персонал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использовал </a:t>
            </a:r>
            <a:r>
              <a:rPr sz="1800" spc="-45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систему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5С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автоматически.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Microsoft Sans Serif"/>
              <a:cs typeface="Microsoft Sans Serif"/>
            </a:endParaRPr>
          </a:p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Мероприятия: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Arial"/>
              <a:cs typeface="Arial"/>
            </a:endParaRPr>
          </a:p>
          <a:p>
            <a:pPr marL="359410" indent="-285750">
              <a:lnSpc>
                <a:spcPct val="100000"/>
              </a:lnSpc>
              <a:buFont typeface="Wingdings"/>
              <a:buChar char=""/>
              <a:tabLst>
                <a:tab pos="359410" algn="l"/>
              </a:tabLst>
            </a:pP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Соблюдение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дисциплины</a:t>
            </a:r>
            <a:endParaRPr sz="1800" dirty="0">
              <a:latin typeface="Microsoft Sans Serif"/>
              <a:cs typeface="Microsoft Sans Serif"/>
            </a:endParaRPr>
          </a:p>
          <a:p>
            <a:pPr marL="359410" indent="-285750">
              <a:lnSpc>
                <a:spcPct val="100000"/>
              </a:lnSpc>
              <a:buFont typeface="Wingdings"/>
              <a:buChar char=""/>
              <a:tabLst>
                <a:tab pos="359410" algn="l"/>
              </a:tabLst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Ежедневное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применение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принципов</a:t>
            </a:r>
            <a:r>
              <a:rPr sz="1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5С</a:t>
            </a:r>
            <a:endParaRPr sz="1800" dirty="0">
              <a:latin typeface="Microsoft Sans Serif"/>
              <a:cs typeface="Microsoft Sans Serif"/>
            </a:endParaRPr>
          </a:p>
          <a:p>
            <a:pPr marL="359410" indent="-285750">
              <a:lnSpc>
                <a:spcPct val="100000"/>
              </a:lnSpc>
              <a:buFont typeface="Wingdings"/>
              <a:buChar char=""/>
              <a:tabLst>
                <a:tab pos="359410" algn="l"/>
              </a:tabLst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Проверка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соблюдения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стандартов</a:t>
            </a:r>
            <a:endParaRPr sz="1800" dirty="0">
              <a:latin typeface="Microsoft Sans Serif"/>
              <a:cs typeface="Microsoft Sans Serif"/>
            </a:endParaRPr>
          </a:p>
          <a:p>
            <a:pPr marL="359410" indent="-285750">
              <a:lnSpc>
                <a:spcPct val="100000"/>
              </a:lnSpc>
              <a:buFont typeface="Wingdings"/>
              <a:buChar char=""/>
              <a:tabLst>
                <a:tab pos="359410" algn="l"/>
              </a:tabLst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Улучшение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разработанных</a:t>
            </a:r>
            <a:r>
              <a:rPr sz="1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стандартов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049" y="286601"/>
            <a:ext cx="403735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Этап</a:t>
            </a:r>
            <a:r>
              <a:rPr spc="-30" dirty="0"/>
              <a:t> </a:t>
            </a:r>
            <a:r>
              <a:rPr dirty="0"/>
              <a:t>5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spc="-5" dirty="0"/>
              <a:t>Совершенствование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8" y="304801"/>
            <a:ext cx="8844862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0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6339783" y="849915"/>
            <a:ext cx="712470" cy="255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600" b="1" dirty="0">
                <a:solidFill>
                  <a:srgbClr val="00AF4F"/>
                </a:solidFill>
                <a:latin typeface="Calibri"/>
                <a:cs typeface="Calibri"/>
              </a:rPr>
              <a:t>!</a:t>
            </a:r>
            <a:endParaRPr sz="16600" dirty="0">
              <a:latin typeface="Calibri"/>
              <a:cs typeface="Calibri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40023" y="890493"/>
            <a:ext cx="5497225" cy="2401718"/>
            <a:chOff x="3860800" y="1316630"/>
            <a:chExt cx="5124450" cy="2142490"/>
          </a:xfrm>
        </p:grpSpPr>
        <p:sp>
          <p:nvSpPr>
            <p:cNvPr id="10" name="object 10"/>
            <p:cNvSpPr/>
            <p:nvPr/>
          </p:nvSpPr>
          <p:spPr>
            <a:xfrm>
              <a:off x="3860800" y="1316630"/>
              <a:ext cx="5124450" cy="2125980"/>
            </a:xfrm>
            <a:custGeom>
              <a:avLst/>
              <a:gdLst/>
              <a:ahLst/>
              <a:cxnLst/>
              <a:rect l="l" t="t" r="r" b="b"/>
              <a:pathLst>
                <a:path w="5124450" h="2125979">
                  <a:moveTo>
                    <a:pt x="2562860" y="2125980"/>
                  </a:moveTo>
                  <a:lnTo>
                    <a:pt x="0" y="2125980"/>
                  </a:lnTo>
                  <a:lnTo>
                    <a:pt x="0" y="0"/>
                  </a:lnTo>
                  <a:lnTo>
                    <a:pt x="5124450" y="0"/>
                  </a:lnTo>
                  <a:lnTo>
                    <a:pt x="5124450" y="2125980"/>
                  </a:lnTo>
                  <a:lnTo>
                    <a:pt x="2562860" y="2125980"/>
                  </a:lnTo>
                  <a:close/>
                </a:path>
              </a:pathLst>
            </a:custGeom>
            <a:ln w="25518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884929" y="1514750"/>
              <a:ext cx="507174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latin typeface="Times New Roman"/>
                  <a:cs typeface="Times New Roman"/>
                </a:rPr>
                <a:t>1.</a:t>
              </a:r>
              <a:r>
                <a:rPr sz="1400" b="1" spc="440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С</a:t>
              </a:r>
              <a:r>
                <a:rPr sz="1400" b="1" spc="430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внешней</a:t>
              </a:r>
              <a:r>
                <a:rPr sz="1400" b="1" spc="430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стороны</a:t>
              </a:r>
              <a:r>
                <a:rPr sz="1400" b="1" spc="430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помещения</a:t>
              </a:r>
              <a:r>
                <a:rPr sz="1400" b="1" spc="440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на</a:t>
              </a:r>
              <a:r>
                <a:rPr sz="1400" b="1" spc="450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двери</a:t>
              </a:r>
              <a:r>
                <a:rPr sz="1400" b="1" spc="434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должна</a:t>
              </a:r>
              <a:r>
                <a:rPr sz="1400" b="1" spc="440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быть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884929" y="1728110"/>
              <a:ext cx="507111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1049020" algn="l"/>
                  <a:tab pos="2613025" algn="l"/>
                  <a:tab pos="3528695" algn="l"/>
                  <a:tab pos="3764915" algn="l"/>
                  <a:tab pos="4867275" algn="l"/>
                </a:tabLst>
              </a:pPr>
              <a:r>
                <a:rPr sz="1400" b="1" spc="-10" dirty="0">
                  <a:latin typeface="Times New Roman"/>
                  <a:cs typeface="Times New Roman"/>
                </a:rPr>
                <a:t>р</a:t>
              </a:r>
              <a:r>
                <a:rPr sz="1400" b="1" spc="5" dirty="0">
                  <a:latin typeface="Times New Roman"/>
                  <a:cs typeface="Times New Roman"/>
                </a:rPr>
                <a:t>а</a:t>
              </a:r>
              <a:r>
                <a:rPr sz="1400" b="1" spc="-25" dirty="0">
                  <a:latin typeface="Times New Roman"/>
                  <a:cs typeface="Times New Roman"/>
                </a:rPr>
                <a:t>з</a:t>
              </a:r>
              <a:r>
                <a:rPr sz="1400" b="1" spc="5" dirty="0">
                  <a:latin typeface="Times New Roman"/>
                  <a:cs typeface="Times New Roman"/>
                </a:rPr>
                <a:t>ме</a:t>
              </a:r>
              <a:r>
                <a:rPr sz="1400" b="1" spc="-5" dirty="0">
                  <a:latin typeface="Times New Roman"/>
                  <a:cs typeface="Times New Roman"/>
                </a:rPr>
                <a:t>щ</a:t>
              </a:r>
              <a:r>
                <a:rPr sz="1400" b="1" spc="5" dirty="0">
                  <a:latin typeface="Times New Roman"/>
                  <a:cs typeface="Times New Roman"/>
                </a:rPr>
                <a:t>е</a:t>
              </a:r>
              <a:r>
                <a:rPr sz="1400" b="1" spc="-10" dirty="0">
                  <a:latin typeface="Times New Roman"/>
                  <a:cs typeface="Times New Roman"/>
                </a:rPr>
                <a:t>н</a:t>
              </a:r>
              <a:r>
                <a:rPr sz="1400" b="1" dirty="0">
                  <a:latin typeface="Times New Roman"/>
                  <a:cs typeface="Times New Roman"/>
                </a:rPr>
                <a:t>а	и</a:t>
              </a:r>
              <a:r>
                <a:rPr sz="1400" b="1" spc="-10" dirty="0">
                  <a:latin typeface="Times New Roman"/>
                  <a:cs typeface="Times New Roman"/>
                </a:rPr>
                <a:t>н</a:t>
              </a:r>
              <a:r>
                <a:rPr sz="1400" b="1" dirty="0">
                  <a:latin typeface="Times New Roman"/>
                  <a:cs typeface="Times New Roman"/>
                </a:rPr>
                <a:t>ф</a:t>
              </a:r>
              <a:r>
                <a:rPr sz="1400" b="1" spc="5" dirty="0">
                  <a:latin typeface="Times New Roman"/>
                  <a:cs typeface="Times New Roman"/>
                </a:rPr>
                <a:t>о</a:t>
              </a:r>
              <a:r>
                <a:rPr sz="1400" b="1" spc="-20" dirty="0">
                  <a:latin typeface="Times New Roman"/>
                  <a:cs typeface="Times New Roman"/>
                </a:rPr>
                <a:t>р</a:t>
              </a:r>
              <a:r>
                <a:rPr sz="1400" b="1" spc="-15" dirty="0">
                  <a:latin typeface="Times New Roman"/>
                  <a:cs typeface="Times New Roman"/>
                </a:rPr>
                <a:t>м</a:t>
              </a:r>
              <a:r>
                <a:rPr sz="1400" b="1" spc="5" dirty="0">
                  <a:latin typeface="Times New Roman"/>
                  <a:cs typeface="Times New Roman"/>
                </a:rPr>
                <a:t>а</a:t>
              </a:r>
              <a:r>
                <a:rPr sz="1400" b="1" dirty="0">
                  <a:latin typeface="Times New Roman"/>
                  <a:cs typeface="Times New Roman"/>
                </a:rPr>
                <a:t>ц</a:t>
              </a:r>
              <a:r>
                <a:rPr sz="1400" b="1" spc="-10" dirty="0">
                  <a:latin typeface="Times New Roman"/>
                  <a:cs typeface="Times New Roman"/>
                </a:rPr>
                <a:t>и</a:t>
              </a:r>
              <a:r>
                <a:rPr sz="1400" b="1" spc="5" dirty="0">
                  <a:latin typeface="Times New Roman"/>
                  <a:cs typeface="Times New Roman"/>
                </a:rPr>
                <a:t>о</a:t>
              </a:r>
              <a:r>
                <a:rPr sz="1400" b="1" spc="-10" dirty="0">
                  <a:latin typeface="Times New Roman"/>
                  <a:cs typeface="Times New Roman"/>
                </a:rPr>
                <a:t>н</a:t>
              </a:r>
              <a:r>
                <a:rPr sz="1400" b="1" dirty="0">
                  <a:latin typeface="Times New Roman"/>
                  <a:cs typeface="Times New Roman"/>
                </a:rPr>
                <a:t>н</a:t>
              </a:r>
              <a:r>
                <a:rPr sz="1400" b="1" spc="5" dirty="0">
                  <a:latin typeface="Times New Roman"/>
                  <a:cs typeface="Times New Roman"/>
                </a:rPr>
                <a:t>а</a:t>
              </a:r>
              <a:r>
                <a:rPr sz="1400" b="1" dirty="0">
                  <a:latin typeface="Times New Roman"/>
                  <a:cs typeface="Times New Roman"/>
                </a:rPr>
                <a:t>я	</a:t>
              </a:r>
              <a:r>
                <a:rPr sz="1400" b="1" spc="20" dirty="0">
                  <a:latin typeface="Times New Roman"/>
                  <a:cs typeface="Times New Roman"/>
                </a:rPr>
                <a:t>т</a:t>
              </a:r>
              <a:r>
                <a:rPr sz="1400" b="1" spc="5" dirty="0">
                  <a:latin typeface="Times New Roman"/>
                  <a:cs typeface="Times New Roman"/>
                </a:rPr>
                <a:t>а</a:t>
              </a:r>
              <a:r>
                <a:rPr sz="1400" b="1" spc="-30" dirty="0">
                  <a:latin typeface="Times New Roman"/>
                  <a:cs typeface="Times New Roman"/>
                </a:rPr>
                <a:t>б</a:t>
              </a:r>
              <a:r>
                <a:rPr sz="1400" b="1" dirty="0">
                  <a:latin typeface="Times New Roman"/>
                  <a:cs typeface="Times New Roman"/>
                </a:rPr>
                <a:t>ли</a:t>
              </a:r>
              <a:r>
                <a:rPr sz="1400" b="1" spc="-5" dirty="0">
                  <a:latin typeface="Times New Roman"/>
                  <a:cs typeface="Times New Roman"/>
                </a:rPr>
                <a:t>ч</a:t>
              </a:r>
              <a:r>
                <a:rPr sz="1400" b="1" spc="-20" dirty="0">
                  <a:latin typeface="Times New Roman"/>
                  <a:cs typeface="Times New Roman"/>
                </a:rPr>
                <a:t>к</a:t>
              </a:r>
              <a:r>
                <a:rPr sz="1400" b="1" dirty="0">
                  <a:latin typeface="Times New Roman"/>
                  <a:cs typeface="Times New Roman"/>
                </a:rPr>
                <a:t>а	с	нав</a:t>
              </a:r>
              <a:r>
                <a:rPr sz="1400" b="1" spc="-10" dirty="0">
                  <a:latin typeface="Times New Roman"/>
                  <a:cs typeface="Times New Roman"/>
                </a:rPr>
                <a:t>и</a:t>
              </a:r>
              <a:r>
                <a:rPr sz="1400" b="1" dirty="0">
                  <a:latin typeface="Times New Roman"/>
                  <a:cs typeface="Times New Roman"/>
                </a:rPr>
                <a:t>г</a:t>
              </a:r>
              <a:r>
                <a:rPr sz="1400" b="1" spc="5" dirty="0">
                  <a:latin typeface="Times New Roman"/>
                  <a:cs typeface="Times New Roman"/>
                </a:rPr>
                <a:t>а</a:t>
              </a:r>
              <a:r>
                <a:rPr sz="1400" b="1" spc="-10" dirty="0">
                  <a:latin typeface="Times New Roman"/>
                  <a:cs typeface="Times New Roman"/>
                </a:rPr>
                <a:t>ци</a:t>
              </a:r>
              <a:r>
                <a:rPr sz="1400" b="1" spc="5" dirty="0">
                  <a:latin typeface="Times New Roman"/>
                  <a:cs typeface="Times New Roman"/>
                </a:rPr>
                <a:t>е</a:t>
              </a:r>
              <a:r>
                <a:rPr sz="1400" b="1" dirty="0">
                  <a:latin typeface="Times New Roman"/>
                  <a:cs typeface="Times New Roman"/>
                </a:rPr>
                <a:t>й	</a:t>
              </a:r>
              <a:r>
                <a:rPr sz="1400" b="1" spc="-10" dirty="0">
                  <a:latin typeface="Times New Roman"/>
                  <a:cs typeface="Times New Roman"/>
                </a:rPr>
                <a:t>п</a:t>
              </a:r>
              <a:r>
                <a:rPr sz="1400" b="1" dirty="0">
                  <a:latin typeface="Times New Roman"/>
                  <a:cs typeface="Times New Roman"/>
                </a:rPr>
                <a:t>о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3884929" y="1941470"/>
              <a:ext cx="3551554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Times New Roman"/>
                  <a:cs typeface="Times New Roman"/>
                </a:rPr>
                <a:t>помещению,</a:t>
              </a:r>
              <a:r>
                <a:rPr sz="1400" b="1" spc="-15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ФИО,</a:t>
              </a:r>
              <a:r>
                <a:rPr sz="1400" b="1" spc="-10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должности</a:t>
              </a:r>
              <a:r>
                <a:rPr sz="1400" b="1" spc="-20" dirty="0">
                  <a:latin typeface="Times New Roman"/>
                  <a:cs typeface="Times New Roman"/>
                </a:rPr>
                <a:t> </a:t>
              </a:r>
              <a:r>
                <a:rPr sz="1400" b="1" spc="-15" dirty="0">
                  <a:latin typeface="Times New Roman"/>
                  <a:cs typeface="Times New Roman"/>
                </a:rPr>
                <a:t>сотрудников.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3884929" y="2154830"/>
              <a:ext cx="507174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latin typeface="Times New Roman"/>
                  <a:cs typeface="Times New Roman"/>
                </a:rPr>
                <a:t>2.</a:t>
              </a:r>
              <a:r>
                <a:rPr sz="1400" b="1" spc="35" dirty="0">
                  <a:latin typeface="Times New Roman"/>
                  <a:cs typeface="Times New Roman"/>
                </a:rPr>
                <a:t> </a:t>
              </a:r>
              <a:r>
                <a:rPr sz="1400" b="1" spc="-15" dirty="0">
                  <a:latin typeface="Times New Roman"/>
                  <a:cs typeface="Times New Roman"/>
                </a:rPr>
                <a:t>Удлинители,</a:t>
              </a:r>
              <a:r>
                <a:rPr sz="1400" b="1" spc="35" dirty="0">
                  <a:latin typeface="Times New Roman"/>
                  <a:cs typeface="Times New Roman"/>
                </a:rPr>
                <a:t> </a:t>
              </a:r>
              <a:r>
                <a:rPr sz="1400" b="1" spc="-20" dirty="0">
                  <a:latin typeface="Times New Roman"/>
                  <a:cs typeface="Times New Roman"/>
                </a:rPr>
                <a:t>провода</a:t>
              </a:r>
              <a:r>
                <a:rPr sz="1400" b="1" spc="35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от</a:t>
              </a:r>
              <a:r>
                <a:rPr sz="1400" b="1" spc="30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оргтехники,</a:t>
              </a:r>
              <a:r>
                <a:rPr sz="1400" b="1" spc="25" dirty="0">
                  <a:latin typeface="Times New Roman"/>
                  <a:cs typeface="Times New Roman"/>
                </a:rPr>
                <a:t> </a:t>
              </a:r>
              <a:r>
                <a:rPr sz="1400" b="1" spc="5" dirty="0">
                  <a:latin typeface="Times New Roman"/>
                  <a:cs typeface="Times New Roman"/>
                </a:rPr>
                <a:t>ПК</a:t>
              </a:r>
              <a:r>
                <a:rPr sz="1400" b="1" spc="30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и</a:t>
              </a:r>
              <a:r>
                <a:rPr sz="1400" b="1" spc="30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др.</a:t>
              </a:r>
              <a:r>
                <a:rPr sz="1400" b="1" spc="25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должны</a:t>
              </a:r>
              <a:r>
                <a:rPr sz="1400" b="1" spc="25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быть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884929" y="2366920"/>
              <a:ext cx="507174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Times New Roman"/>
                  <a:cs typeface="Times New Roman"/>
                </a:rPr>
                <a:t>закреплены</a:t>
              </a:r>
              <a:r>
                <a:rPr sz="1400" b="1" spc="135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таким</a:t>
              </a:r>
              <a:r>
                <a:rPr sz="1400" b="1" spc="145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образом,</a:t>
              </a:r>
              <a:r>
                <a:rPr sz="1400" b="1" spc="125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чтобы</a:t>
              </a:r>
              <a:r>
                <a:rPr sz="1400" b="1" spc="130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не</a:t>
              </a:r>
              <a:r>
                <a:rPr sz="1400" b="1" spc="140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мешали</a:t>
              </a:r>
              <a:r>
                <a:rPr sz="1400" b="1" spc="130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передвижению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884929" y="2580280"/>
              <a:ext cx="126301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Times New Roman"/>
                  <a:cs typeface="Times New Roman"/>
                </a:rPr>
                <a:t>по</a:t>
              </a:r>
              <a:r>
                <a:rPr sz="1400" b="1" spc="-80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помещению.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3884929" y="2793640"/>
              <a:ext cx="507365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latin typeface="Times New Roman"/>
                  <a:cs typeface="Times New Roman"/>
                </a:rPr>
                <a:t>3.</a:t>
              </a:r>
              <a:r>
                <a:rPr sz="1400" b="1" spc="310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Перед</a:t>
              </a:r>
              <a:r>
                <a:rPr sz="1400" b="1" spc="310" dirty="0">
                  <a:latin typeface="Times New Roman"/>
                  <a:cs typeface="Times New Roman"/>
                </a:rPr>
                <a:t> </a:t>
              </a:r>
              <a:r>
                <a:rPr sz="1400" b="1" spc="-25" dirty="0">
                  <a:latin typeface="Times New Roman"/>
                  <a:cs typeface="Times New Roman"/>
                </a:rPr>
                <a:t>уходом</a:t>
              </a:r>
              <a:r>
                <a:rPr sz="1400" b="1" spc="320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должен</a:t>
              </a:r>
              <a:r>
                <a:rPr sz="1400" b="1" spc="310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быть</a:t>
              </a:r>
              <a:r>
                <a:rPr sz="1400" b="1" spc="315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выключен</a:t>
              </a:r>
              <a:r>
                <a:rPr sz="1400" b="1" spc="310" dirty="0">
                  <a:latin typeface="Times New Roman"/>
                  <a:cs typeface="Times New Roman"/>
                </a:rPr>
                <a:t> </a:t>
              </a:r>
              <a:r>
                <a:rPr sz="1400" b="1" spc="-25" dirty="0">
                  <a:latin typeface="Times New Roman"/>
                  <a:cs typeface="Times New Roman"/>
                </a:rPr>
                <a:t>свет,</a:t>
              </a:r>
              <a:r>
                <a:rPr sz="1400" b="1" spc="315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закрыты</a:t>
              </a:r>
              <a:r>
                <a:rPr sz="1400" b="1" spc="315" dirty="0">
                  <a:latin typeface="Times New Roman"/>
                  <a:cs typeface="Times New Roman"/>
                </a:rPr>
                <a:t> </a:t>
              </a:r>
              <a:r>
                <a:rPr sz="1400" b="1" spc="10" dirty="0">
                  <a:latin typeface="Times New Roman"/>
                  <a:cs typeface="Times New Roman"/>
                </a:rPr>
                <a:t>все</a:t>
              </a:r>
              <a:endParaRPr sz="1400">
                <a:latin typeface="Times New Roman"/>
                <a:cs typeface="Times New Roman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884929" y="3007000"/>
              <a:ext cx="507238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Times New Roman"/>
                  <a:cs typeface="Times New Roman"/>
                </a:rPr>
                <a:t>окна,</a:t>
              </a:r>
              <a:r>
                <a:rPr sz="1400" b="1" spc="220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закрыто</a:t>
              </a:r>
              <a:r>
                <a:rPr sz="1400" b="1" spc="229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помещение</a:t>
              </a:r>
              <a:r>
                <a:rPr sz="1400" b="1" spc="225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на</a:t>
              </a:r>
              <a:r>
                <a:rPr sz="1400" b="1" spc="229" dirty="0">
                  <a:latin typeface="Times New Roman"/>
                  <a:cs typeface="Times New Roman"/>
                </a:rPr>
                <a:t> </a:t>
              </a:r>
              <a:r>
                <a:rPr sz="1400" b="1" spc="-15" dirty="0">
                  <a:latin typeface="Times New Roman"/>
                  <a:cs typeface="Times New Roman"/>
                </a:rPr>
                <a:t>ключ,</a:t>
              </a:r>
              <a:r>
                <a:rPr sz="1400" b="1" spc="215" dirty="0">
                  <a:latin typeface="Times New Roman"/>
                  <a:cs typeface="Times New Roman"/>
                </a:rPr>
                <a:t> </a:t>
              </a:r>
              <a:r>
                <a:rPr sz="1400" b="1" spc="-15" dirty="0">
                  <a:latin typeface="Times New Roman"/>
                  <a:cs typeface="Times New Roman"/>
                </a:rPr>
                <a:t>ключ</a:t>
              </a:r>
              <a:r>
                <a:rPr sz="1400" b="1" spc="220" dirty="0">
                  <a:latin typeface="Times New Roman"/>
                  <a:cs typeface="Times New Roman"/>
                </a:rPr>
                <a:t> </a:t>
              </a:r>
              <a:r>
                <a:rPr sz="1400" b="1" spc="-10" dirty="0">
                  <a:latin typeface="Times New Roman"/>
                  <a:cs typeface="Times New Roman"/>
                </a:rPr>
                <a:t>должен</a:t>
              </a:r>
              <a:r>
                <a:rPr sz="1400" b="1" spc="215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быть</a:t>
              </a:r>
              <a:r>
                <a:rPr sz="1400" b="1" spc="225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сдан</a:t>
              </a:r>
              <a:endParaRPr sz="1400" dirty="0">
                <a:latin typeface="Times New Roman"/>
                <a:cs typeface="Times New Roman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3884929" y="3220360"/>
              <a:ext cx="131191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latin typeface="Times New Roman"/>
                  <a:cs typeface="Times New Roman"/>
                </a:rPr>
                <a:t>на</a:t>
              </a:r>
              <a:r>
                <a:rPr sz="1400" b="1" spc="-45" dirty="0">
                  <a:latin typeface="Times New Roman"/>
                  <a:cs typeface="Times New Roman"/>
                </a:rPr>
                <a:t> </a:t>
              </a:r>
              <a:r>
                <a:rPr sz="1400" b="1" dirty="0">
                  <a:latin typeface="Times New Roman"/>
                  <a:cs typeface="Times New Roman"/>
                </a:rPr>
                <a:t>пост</a:t>
              </a:r>
              <a:r>
                <a:rPr sz="1400" b="1" spc="-45" dirty="0">
                  <a:latin typeface="Times New Roman"/>
                  <a:cs typeface="Times New Roman"/>
                </a:rPr>
                <a:t> </a:t>
              </a:r>
              <a:r>
                <a:rPr sz="1400" b="1" spc="-5" dirty="0">
                  <a:latin typeface="Times New Roman"/>
                  <a:cs typeface="Times New Roman"/>
                </a:rPr>
                <a:t>охраны.</a:t>
              </a:r>
              <a:endParaRPr sz="1400">
                <a:latin typeface="Times New Roman"/>
                <a:cs typeface="Times New Roman"/>
              </a:endParaRPr>
            </a:p>
          </p:txBody>
        </p:sp>
      </p:grpSp>
      <p:sp>
        <p:nvSpPr>
          <p:cNvPr id="20" name="object 20"/>
          <p:cNvSpPr/>
          <p:nvPr/>
        </p:nvSpPr>
        <p:spPr>
          <a:xfrm>
            <a:off x="169997" y="3405155"/>
            <a:ext cx="295910" cy="3068320"/>
          </a:xfrm>
          <a:custGeom>
            <a:avLst/>
            <a:gdLst/>
            <a:ahLst/>
            <a:cxnLst/>
            <a:rect l="l" t="t" r="r" b="b"/>
            <a:pathLst>
              <a:path w="295909" h="3068320">
                <a:moveTo>
                  <a:pt x="295910" y="0"/>
                </a:moveTo>
                <a:lnTo>
                  <a:pt x="0" y="0"/>
                </a:lnTo>
                <a:lnTo>
                  <a:pt x="0" y="1534160"/>
                </a:lnTo>
                <a:lnTo>
                  <a:pt x="0" y="3068320"/>
                </a:lnTo>
                <a:lnTo>
                  <a:pt x="295910" y="3068320"/>
                </a:lnTo>
                <a:lnTo>
                  <a:pt x="295910" y="1534160"/>
                </a:lnTo>
                <a:lnTo>
                  <a:pt x="295910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3961" y="4571404"/>
            <a:ext cx="278765" cy="14179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b="1" spc="-10" dirty="0">
                <a:latin typeface="Times New Roman"/>
                <a:cs typeface="Times New Roman"/>
              </a:rPr>
              <a:t>Должно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быть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72460" y="3347971"/>
            <a:ext cx="295910" cy="2993390"/>
          </a:xfrm>
          <a:custGeom>
            <a:avLst/>
            <a:gdLst/>
            <a:ahLst/>
            <a:cxnLst/>
            <a:rect l="l" t="t" r="r" b="b"/>
            <a:pathLst>
              <a:path w="295910" h="2993390">
                <a:moveTo>
                  <a:pt x="295910" y="0"/>
                </a:moveTo>
                <a:lnTo>
                  <a:pt x="0" y="0"/>
                </a:lnTo>
                <a:lnTo>
                  <a:pt x="0" y="1497330"/>
                </a:lnTo>
                <a:lnTo>
                  <a:pt x="0" y="2993390"/>
                </a:lnTo>
                <a:lnTo>
                  <a:pt x="295910" y="2993390"/>
                </a:lnTo>
                <a:lnTo>
                  <a:pt x="295910" y="1497330"/>
                </a:lnTo>
                <a:lnTo>
                  <a:pt x="295910" y="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96081" y="4581314"/>
            <a:ext cx="278765" cy="13227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b="1" spc="-10" dirty="0">
                <a:latin typeface="Times New Roman"/>
                <a:cs typeface="Times New Roman"/>
              </a:rPr>
              <a:t>Допускается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91828" y="3357188"/>
            <a:ext cx="295910" cy="2948940"/>
          </a:xfrm>
          <a:custGeom>
            <a:avLst/>
            <a:gdLst/>
            <a:ahLst/>
            <a:cxnLst/>
            <a:rect l="l" t="t" r="r" b="b"/>
            <a:pathLst>
              <a:path w="295909" h="2948940">
                <a:moveTo>
                  <a:pt x="295897" y="0"/>
                </a:moveTo>
                <a:lnTo>
                  <a:pt x="0" y="0"/>
                </a:lnTo>
                <a:lnTo>
                  <a:pt x="0" y="1474470"/>
                </a:lnTo>
                <a:lnTo>
                  <a:pt x="0" y="2948940"/>
                </a:lnTo>
                <a:lnTo>
                  <a:pt x="295897" y="2948940"/>
                </a:lnTo>
                <a:lnTo>
                  <a:pt x="295897" y="1474470"/>
                </a:lnTo>
                <a:lnTo>
                  <a:pt x="295897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97421" y="4411134"/>
            <a:ext cx="278765" cy="1619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b="1" spc="-5" dirty="0">
                <a:latin typeface="Times New Roman"/>
                <a:cs typeface="Times New Roman"/>
              </a:rPr>
              <a:t>Не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допускается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39559" y="3457573"/>
            <a:ext cx="2376170" cy="993140"/>
          </a:xfrm>
          <a:prstGeom prst="rect">
            <a:avLst/>
          </a:prstGeom>
          <a:ln w="25518">
            <a:solidFill>
              <a:srgbClr val="7F7F7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53035" marR="146685" indent="-1905" algn="ctr">
              <a:lnSpc>
                <a:spcPct val="100000"/>
              </a:lnSpc>
              <a:spcBef>
                <a:spcPts val="320"/>
              </a:spcBef>
            </a:pPr>
            <a:r>
              <a:rPr sz="1200" spc="-5" dirty="0">
                <a:latin typeface="Calibri"/>
                <a:cs typeface="Calibri"/>
              </a:rPr>
              <a:t>Наличие коробок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5" dirty="0">
                <a:latin typeface="Calibri"/>
                <a:cs typeface="Calibri"/>
              </a:rPr>
              <a:t>мусором,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личных вещей вне шкафов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ящиков </a:t>
            </a:r>
            <a:r>
              <a:rPr sz="1200" spc="-10" dirty="0">
                <a:latin typeface="Calibri"/>
                <a:cs typeface="Calibri"/>
              </a:rPr>
              <a:t>стола,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бумаги,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загромождение </a:t>
            </a:r>
            <a:r>
              <a:rPr sz="1200" spc="-10" dirty="0">
                <a:latin typeface="Calibri"/>
                <a:cs typeface="Calibri"/>
              </a:rPr>
              <a:t>проходов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зон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общего</a:t>
            </a:r>
            <a:r>
              <a:rPr sz="1200" spc="-5" dirty="0">
                <a:latin typeface="Calibri"/>
                <a:cs typeface="Calibri"/>
              </a:rPr>
              <a:t> пользования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др.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648450" y="4609463"/>
            <a:ext cx="2376170" cy="403860"/>
          </a:xfrm>
          <a:prstGeom prst="rect">
            <a:avLst/>
          </a:prstGeom>
          <a:ln w="25518">
            <a:solidFill>
              <a:srgbClr val="7F7F7F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869"/>
              </a:spcBef>
            </a:pPr>
            <a:r>
              <a:rPr sz="1200" spc="-5" dirty="0">
                <a:latin typeface="Calibri"/>
                <a:cs typeface="Calibri"/>
              </a:rPr>
              <a:t>Наличие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сломанной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мебели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9880" y="5202553"/>
            <a:ext cx="2376170" cy="381000"/>
          </a:xfrm>
          <a:prstGeom prst="rect">
            <a:avLst/>
          </a:prstGeom>
          <a:ln w="25518">
            <a:solidFill>
              <a:srgbClr val="7F7F7F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801370" marR="408305" indent="-386080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latin typeface="Calibri"/>
                <a:cs typeface="Calibri"/>
              </a:rPr>
              <a:t>Наличие пыли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грязи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2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помещении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72778" y="3416933"/>
            <a:ext cx="2376170" cy="656590"/>
          </a:xfrm>
          <a:prstGeom prst="rect">
            <a:avLst/>
          </a:prstGeom>
          <a:ln w="25518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930910" marR="298450" indent="-62357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Наличие информационных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стендов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50275"/>
              </p:ext>
            </p:extLst>
          </p:nvPr>
        </p:nvGraphicFramePr>
        <p:xfrm>
          <a:off x="3549858" y="4820224"/>
          <a:ext cx="2376170" cy="145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Настенный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календарь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1610" marR="175895" indent="165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Личные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вещи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располагать так,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чтобы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они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мешали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работе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Обозначенная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зона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карантина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5565" marB="0">
                    <a:lnL w="28575">
                      <a:solidFill>
                        <a:srgbClr val="7F7F7F"/>
                      </a:solidFill>
                      <a:prstDash val="solid"/>
                    </a:lnL>
                    <a:lnR w="28575">
                      <a:solidFill>
                        <a:srgbClr val="7F7F7F"/>
                      </a:solidFill>
                      <a:prstDash val="solid"/>
                    </a:lnR>
                    <a:lnT w="28575">
                      <a:solidFill>
                        <a:srgbClr val="7F7F7F"/>
                      </a:solidFill>
                      <a:prstDash val="solid"/>
                    </a:lnT>
                    <a:lnB w="285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3571507" y="4137023"/>
            <a:ext cx="2376170" cy="627380"/>
          </a:xfrm>
          <a:prstGeom prst="rect">
            <a:avLst/>
          </a:prstGeom>
          <a:ln w="25518">
            <a:solidFill>
              <a:srgbClr val="7F7F7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09550" marR="205104" algn="ctr">
              <a:lnSpc>
                <a:spcPct val="100000"/>
              </a:lnSpc>
              <a:spcBef>
                <a:spcPts val="310"/>
              </a:spcBef>
            </a:pPr>
            <a:r>
              <a:rPr sz="1200" spc="-5" dirty="0">
                <a:latin typeface="Calibri"/>
                <a:cs typeface="Calibri"/>
              </a:rPr>
              <a:t>Лоток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(лотки)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для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документов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при </a:t>
            </a:r>
            <a:r>
              <a:rPr sz="1200" spc="-5" dirty="0">
                <a:latin typeface="Calibri"/>
                <a:cs typeface="Calibri"/>
              </a:rPr>
              <a:t>условии визуализации </a:t>
            </a:r>
            <a:r>
              <a:rPr sz="1200" dirty="0">
                <a:latin typeface="Calibri"/>
                <a:cs typeface="Calibri"/>
              </a:rPr>
              <a:t>их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назначения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6386" y="4380863"/>
            <a:ext cx="2343150" cy="878840"/>
          </a:xfrm>
          <a:prstGeom prst="rect">
            <a:avLst/>
          </a:prstGeom>
          <a:ln w="25518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10"/>
              </a:lnSpc>
            </a:pPr>
            <a:r>
              <a:rPr sz="1200" spc="-5" dirty="0">
                <a:latin typeface="Calibri"/>
                <a:cs typeface="Calibri"/>
              </a:rPr>
              <a:t>Визуализация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назначения</a:t>
            </a:r>
            <a:endParaRPr sz="1200">
              <a:latin typeface="Calibri"/>
              <a:cs typeface="Calibri"/>
            </a:endParaRPr>
          </a:p>
          <a:p>
            <a:pPr marL="117475" marR="111760" indent="1270" algn="ctr">
              <a:lnSpc>
                <a:spcPct val="99800"/>
              </a:lnSpc>
            </a:pPr>
            <a:r>
              <a:rPr sz="1200" spc="-5" dirty="0">
                <a:latin typeface="Calibri"/>
                <a:cs typeface="Calibri"/>
              </a:rPr>
              <a:t>шкафов </a:t>
            </a:r>
            <a:r>
              <a:rPr sz="1200" dirty="0">
                <a:latin typeface="Calibri"/>
                <a:cs typeface="Calibri"/>
              </a:rPr>
              <a:t>для </a:t>
            </a:r>
            <a:r>
              <a:rPr sz="1200" spc="-5" dirty="0">
                <a:latin typeface="Calibri"/>
                <a:cs typeface="Calibri"/>
              </a:rPr>
              <a:t>документации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общего </a:t>
            </a:r>
            <a:r>
              <a:rPr sz="1200" spc="-5" dirty="0">
                <a:latin typeface="Calibri"/>
                <a:cs typeface="Calibri"/>
              </a:rPr>
              <a:t>пользования. Навигация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 размещению документов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шкафу.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6386" y="3457573"/>
            <a:ext cx="2343150" cy="849630"/>
          </a:xfrm>
          <a:prstGeom prst="rect">
            <a:avLst/>
          </a:prstGeom>
          <a:ln w="25518">
            <a:solidFill>
              <a:srgbClr val="7F7F7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21285" marR="116205" indent="1905" algn="ctr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Определены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места для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хранения: ключа от помещения,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бумаги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для принтера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5277" y="5365113"/>
            <a:ext cx="2343150" cy="849630"/>
          </a:xfrm>
          <a:prstGeom prst="rect">
            <a:avLst/>
          </a:prstGeom>
          <a:ln w="25518">
            <a:solidFill>
              <a:srgbClr val="7F7F7F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242570" marR="234950" indent="-1270" algn="ctr">
              <a:lnSpc>
                <a:spcPct val="99800"/>
              </a:lnSpc>
              <a:spcBef>
                <a:spcPts val="470"/>
              </a:spcBef>
            </a:pPr>
            <a:r>
              <a:rPr sz="1200" spc="-5" dirty="0">
                <a:latin typeface="Calibri"/>
                <a:cs typeface="Calibri"/>
              </a:rPr>
              <a:t>Размещены инструкции </a:t>
            </a:r>
            <a:r>
              <a:rPr sz="1200" dirty="0">
                <a:latin typeface="Calibri"/>
                <a:cs typeface="Calibri"/>
              </a:rPr>
              <a:t>по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использованию оргтехники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(принтеры, </a:t>
            </a:r>
            <a:r>
              <a:rPr sz="1200" spc="-10" dirty="0">
                <a:latin typeface="Calibri"/>
                <a:cs typeface="Calibri"/>
              </a:rPr>
              <a:t>МФУ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др.), план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эвакуации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3436" y="1502441"/>
            <a:ext cx="1368425" cy="1416770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28294" y="268819"/>
            <a:ext cx="83585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Инструкция</a:t>
            </a:r>
            <a:r>
              <a:rPr spc="-10" dirty="0"/>
              <a:t> </a:t>
            </a:r>
            <a:r>
              <a:rPr spc="-5" dirty="0"/>
              <a:t>5С</a:t>
            </a:r>
            <a:r>
              <a:rPr spc="-10" dirty="0"/>
              <a:t> </a:t>
            </a:r>
            <a:r>
              <a:rPr dirty="0"/>
              <a:t>для </a:t>
            </a:r>
            <a:r>
              <a:rPr spc="-5" dirty="0"/>
              <a:t>помещения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7009" y="228600"/>
            <a:ext cx="85407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Инструкция</a:t>
            </a:r>
            <a:r>
              <a:rPr spc="-10" dirty="0"/>
              <a:t> </a:t>
            </a:r>
            <a:r>
              <a:rPr spc="-5" dirty="0"/>
              <a:t>5С</a:t>
            </a:r>
            <a:r>
              <a:rPr spc="-15" dirty="0"/>
              <a:t> </a:t>
            </a:r>
            <a:r>
              <a:rPr dirty="0"/>
              <a:t>для</a:t>
            </a:r>
            <a:r>
              <a:rPr spc="-5" dirty="0"/>
              <a:t> </a:t>
            </a:r>
            <a:r>
              <a:rPr spc="-15" dirty="0"/>
              <a:t>рабочего</a:t>
            </a:r>
            <a:r>
              <a:rPr spc="-10" dirty="0"/>
              <a:t> </a:t>
            </a:r>
            <a:r>
              <a:rPr spc="-5" dirty="0"/>
              <a:t>места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48152" y="764815"/>
            <a:ext cx="2917190" cy="1779270"/>
            <a:chOff x="162622" y="1273513"/>
            <a:chExt cx="2917190" cy="1779270"/>
          </a:xfrm>
        </p:grpSpPr>
        <p:sp>
          <p:nvSpPr>
            <p:cNvPr id="11" name="object 11"/>
            <p:cNvSpPr/>
            <p:nvPr/>
          </p:nvSpPr>
          <p:spPr>
            <a:xfrm>
              <a:off x="251459" y="1380130"/>
              <a:ext cx="2739390" cy="1583690"/>
            </a:xfrm>
            <a:custGeom>
              <a:avLst/>
              <a:gdLst/>
              <a:ahLst/>
              <a:cxnLst/>
              <a:rect l="l" t="t" r="r" b="b"/>
              <a:pathLst>
                <a:path w="2739390" h="1583689">
                  <a:moveTo>
                    <a:pt x="2739390" y="0"/>
                  </a:moveTo>
                  <a:lnTo>
                    <a:pt x="0" y="0"/>
                  </a:lnTo>
                  <a:lnTo>
                    <a:pt x="0" y="1583689"/>
                  </a:lnTo>
                  <a:lnTo>
                    <a:pt x="2739390" y="1583689"/>
                  </a:lnTo>
                  <a:lnTo>
                    <a:pt x="273939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7009" y="1335680"/>
              <a:ext cx="2828290" cy="1672589"/>
            </a:xfrm>
            <a:custGeom>
              <a:avLst/>
              <a:gdLst/>
              <a:ahLst/>
              <a:cxnLst/>
              <a:rect l="l" t="t" r="r" b="b"/>
              <a:pathLst>
                <a:path w="2828290" h="1672589">
                  <a:moveTo>
                    <a:pt x="0" y="0"/>
                  </a:moveTo>
                  <a:lnTo>
                    <a:pt x="2828290" y="0"/>
                  </a:lnTo>
                  <a:lnTo>
                    <a:pt x="2828290" y="1672589"/>
                  </a:lnTo>
                  <a:lnTo>
                    <a:pt x="0" y="1672589"/>
                  </a:lnTo>
                  <a:lnTo>
                    <a:pt x="0" y="0"/>
                  </a:lnTo>
                  <a:close/>
                </a:path>
              </a:pathLst>
            </a:custGeom>
            <a:ln w="887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361080"/>
              <a:ext cx="2739390" cy="15836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7009" y="1317900"/>
              <a:ext cx="2828290" cy="1672589"/>
            </a:xfrm>
            <a:custGeom>
              <a:avLst/>
              <a:gdLst/>
              <a:ahLst/>
              <a:cxnLst/>
              <a:rect l="l" t="t" r="r" b="b"/>
              <a:pathLst>
                <a:path w="2828290" h="1672589">
                  <a:moveTo>
                    <a:pt x="0" y="0"/>
                  </a:moveTo>
                  <a:lnTo>
                    <a:pt x="2828290" y="0"/>
                  </a:lnTo>
                  <a:lnTo>
                    <a:pt x="2828290" y="1672589"/>
                  </a:lnTo>
                  <a:lnTo>
                    <a:pt x="0" y="1672589"/>
                  </a:lnTo>
                  <a:lnTo>
                    <a:pt x="0" y="0"/>
                  </a:lnTo>
                  <a:close/>
                </a:path>
              </a:pathLst>
            </a:custGeom>
            <a:ln w="887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03879" y="898800"/>
            <a:ext cx="727710" cy="255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600" b="1" dirty="0">
                <a:solidFill>
                  <a:srgbClr val="00AF4F"/>
                </a:solidFill>
                <a:latin typeface="Arial"/>
                <a:cs typeface="Arial"/>
              </a:rPr>
              <a:t>!</a:t>
            </a:r>
            <a:endParaRPr sz="16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92659" y="852382"/>
            <a:ext cx="4968240" cy="1658620"/>
          </a:xfrm>
          <a:custGeom>
            <a:avLst/>
            <a:gdLst/>
            <a:ahLst/>
            <a:cxnLst/>
            <a:rect l="l" t="t" r="r" b="b"/>
            <a:pathLst>
              <a:path w="4968240" h="1658620">
                <a:moveTo>
                  <a:pt x="2485390" y="1658620"/>
                </a:moveTo>
                <a:lnTo>
                  <a:pt x="0" y="1658620"/>
                </a:lnTo>
                <a:lnTo>
                  <a:pt x="0" y="0"/>
                </a:lnTo>
                <a:lnTo>
                  <a:pt x="4968240" y="0"/>
                </a:lnTo>
                <a:lnTo>
                  <a:pt x="4968240" y="1658620"/>
                </a:lnTo>
                <a:lnTo>
                  <a:pt x="2485390" y="1658620"/>
                </a:lnTo>
                <a:close/>
              </a:path>
            </a:pathLst>
          </a:custGeom>
          <a:ln w="9344">
            <a:solidFill>
              <a:srgbClr val="91C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16789" y="846032"/>
            <a:ext cx="443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течении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рабочего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дня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столе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должны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6789" y="1120352"/>
            <a:ext cx="4845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находиться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только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те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документы,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которыми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6789" y="1394672"/>
            <a:ext cx="3063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Microsoft Sans Serif"/>
                <a:cs typeface="Microsoft Sans Serif"/>
              </a:rPr>
              <a:t>сотрудник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работает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сегодня.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16789" y="1668992"/>
            <a:ext cx="4337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Перед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уходом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работы,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все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предметы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6789" y="1943312"/>
            <a:ext cx="3919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документы,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входящие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стандарт,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6789" y="2217632"/>
            <a:ext cx="1223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убираются.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1770" y="2796752"/>
            <a:ext cx="2374900" cy="295910"/>
          </a:xfrm>
          <a:custGeom>
            <a:avLst/>
            <a:gdLst/>
            <a:ahLst/>
            <a:cxnLst/>
            <a:rect l="l" t="t" r="r" b="b"/>
            <a:pathLst>
              <a:path w="2374900" h="295910">
                <a:moveTo>
                  <a:pt x="2374900" y="0"/>
                </a:moveTo>
                <a:lnTo>
                  <a:pt x="0" y="0"/>
                </a:lnTo>
                <a:lnTo>
                  <a:pt x="0" y="295910"/>
                </a:lnTo>
                <a:lnTo>
                  <a:pt x="1187450" y="295910"/>
                </a:lnTo>
                <a:lnTo>
                  <a:pt x="2374900" y="295910"/>
                </a:lnTo>
                <a:lnTo>
                  <a:pt x="2374900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1770" y="2796752"/>
            <a:ext cx="2374900" cy="295910"/>
          </a:xfrm>
          <a:prstGeom prst="rect">
            <a:avLst/>
          </a:prstGeom>
          <a:ln w="9344">
            <a:solidFill>
              <a:srgbClr val="BEBEBE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80"/>
              </a:spcBef>
            </a:pPr>
            <a:r>
              <a:rPr sz="1800" spc="-45" dirty="0">
                <a:latin typeface="Microsoft Sans Serif"/>
                <a:cs typeface="Microsoft Sans Serif"/>
              </a:rPr>
              <a:t>Должно</a:t>
            </a:r>
            <a:r>
              <a:rPr sz="1800" spc="-5" dirty="0">
                <a:latin typeface="Microsoft Sans Serif"/>
                <a:cs typeface="Microsoft Sans Serif"/>
              </a:rPr>
              <a:t> быть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РМ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18417" y="2792079"/>
            <a:ext cx="2385695" cy="305435"/>
            <a:chOff x="3332887" y="3300777"/>
            <a:chExt cx="2385695" cy="305435"/>
          </a:xfrm>
        </p:grpSpPr>
        <p:sp>
          <p:nvSpPr>
            <p:cNvPr id="26" name="object 26"/>
            <p:cNvSpPr/>
            <p:nvPr/>
          </p:nvSpPr>
          <p:spPr>
            <a:xfrm>
              <a:off x="3337559" y="3305450"/>
              <a:ext cx="2376170" cy="295910"/>
            </a:xfrm>
            <a:custGeom>
              <a:avLst/>
              <a:gdLst/>
              <a:ahLst/>
              <a:cxnLst/>
              <a:rect l="l" t="t" r="r" b="b"/>
              <a:pathLst>
                <a:path w="2376170" h="295910">
                  <a:moveTo>
                    <a:pt x="2376169" y="0"/>
                  </a:moveTo>
                  <a:lnTo>
                    <a:pt x="0" y="0"/>
                  </a:lnTo>
                  <a:lnTo>
                    <a:pt x="0" y="295910"/>
                  </a:lnTo>
                  <a:lnTo>
                    <a:pt x="1187450" y="295910"/>
                  </a:lnTo>
                  <a:lnTo>
                    <a:pt x="2376169" y="295910"/>
                  </a:lnTo>
                  <a:lnTo>
                    <a:pt x="2376169" y="0"/>
                  </a:lnTo>
                  <a:close/>
                </a:path>
              </a:pathLst>
            </a:custGeom>
            <a:solidFill>
              <a:srgbClr val="9CC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37559" y="3305450"/>
              <a:ext cx="2376170" cy="295910"/>
            </a:xfrm>
            <a:custGeom>
              <a:avLst/>
              <a:gdLst/>
              <a:ahLst/>
              <a:cxnLst/>
              <a:rect l="l" t="t" r="r" b="b"/>
              <a:pathLst>
                <a:path w="2376170" h="295910">
                  <a:moveTo>
                    <a:pt x="1187450" y="295910"/>
                  </a:moveTo>
                  <a:lnTo>
                    <a:pt x="0" y="295910"/>
                  </a:lnTo>
                  <a:lnTo>
                    <a:pt x="0" y="0"/>
                  </a:lnTo>
                  <a:lnTo>
                    <a:pt x="2376169" y="0"/>
                  </a:lnTo>
                  <a:lnTo>
                    <a:pt x="2376169" y="295910"/>
                  </a:lnTo>
                  <a:lnTo>
                    <a:pt x="1187450" y="295910"/>
                  </a:lnTo>
                  <a:close/>
                </a:path>
              </a:pathLst>
            </a:custGeom>
            <a:ln w="93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476759" y="2794212"/>
            <a:ext cx="2068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Допускается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46959" y="2796752"/>
            <a:ext cx="2374900" cy="295910"/>
          </a:xfrm>
          <a:custGeom>
            <a:avLst/>
            <a:gdLst/>
            <a:ahLst/>
            <a:cxnLst/>
            <a:rect l="l" t="t" r="r" b="b"/>
            <a:pathLst>
              <a:path w="2374900" h="295910">
                <a:moveTo>
                  <a:pt x="2374900" y="0"/>
                </a:moveTo>
                <a:lnTo>
                  <a:pt x="0" y="0"/>
                </a:lnTo>
                <a:lnTo>
                  <a:pt x="0" y="295910"/>
                </a:lnTo>
                <a:lnTo>
                  <a:pt x="1187450" y="295910"/>
                </a:lnTo>
                <a:lnTo>
                  <a:pt x="2374900" y="295910"/>
                </a:lnTo>
                <a:lnTo>
                  <a:pt x="2374900" y="0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346959" y="2796752"/>
            <a:ext cx="2374900" cy="295910"/>
          </a:xfrm>
          <a:prstGeom prst="rect">
            <a:avLst/>
          </a:prstGeom>
          <a:ln w="9344">
            <a:solidFill>
              <a:srgbClr val="BEBEBE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8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Запрещается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spc="-10" dirty="0">
                <a:latin typeface="Microsoft Sans Serif"/>
                <a:cs typeface="Microsoft Sans Serif"/>
              </a:rPr>
              <a:t> РМ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26639" y="3256492"/>
            <a:ext cx="2376170" cy="1367790"/>
          </a:xfrm>
          <a:custGeom>
            <a:avLst/>
            <a:gdLst/>
            <a:ahLst/>
            <a:cxnLst/>
            <a:rect l="l" t="t" r="r" b="b"/>
            <a:pathLst>
              <a:path w="2376170" h="1367789">
                <a:moveTo>
                  <a:pt x="2376169" y="0"/>
                </a:moveTo>
                <a:lnTo>
                  <a:pt x="0" y="0"/>
                </a:lnTo>
                <a:lnTo>
                  <a:pt x="0" y="1367789"/>
                </a:lnTo>
                <a:lnTo>
                  <a:pt x="1187449" y="1367789"/>
                </a:lnTo>
                <a:lnTo>
                  <a:pt x="2376169" y="1367789"/>
                </a:lnTo>
                <a:lnTo>
                  <a:pt x="2376169" y="0"/>
                </a:lnTo>
                <a:close/>
              </a:path>
            </a:pathLst>
          </a:custGeom>
          <a:solidFill>
            <a:srgbClr val="E8E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26639" y="3256492"/>
            <a:ext cx="2376170" cy="1367790"/>
          </a:xfrm>
          <a:prstGeom prst="rect">
            <a:avLst/>
          </a:prstGeom>
          <a:ln w="9344">
            <a:solidFill>
              <a:srgbClr val="BEBEBE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89535" marR="144780">
              <a:lnSpc>
                <a:spcPct val="99900"/>
              </a:lnSpc>
              <a:spcBef>
                <a:spcPts val="350"/>
              </a:spcBef>
            </a:pPr>
            <a:r>
              <a:rPr sz="1400" spc="-25" dirty="0">
                <a:latin typeface="Microsoft Sans Serif"/>
                <a:cs typeface="Microsoft Sans Serif"/>
              </a:rPr>
              <a:t>Размещать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рабочем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столе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стуле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сумки, 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верхнюю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одежду,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книги, 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журналы,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газеты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т.п.,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не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spc="5" dirty="0">
                <a:latin typeface="Microsoft Sans Serif"/>
                <a:cs typeface="Microsoft Sans Serif"/>
              </a:rPr>
              <a:t>т</a:t>
            </a:r>
            <a:r>
              <a:rPr sz="1400" spc="-5" dirty="0">
                <a:latin typeface="Microsoft Sans Serif"/>
                <a:cs typeface="Microsoft Sans Serif"/>
              </a:rPr>
              <a:t>но</a:t>
            </a:r>
            <a:r>
              <a:rPr sz="1400" spc="5" dirty="0">
                <a:latin typeface="Microsoft Sans Serif"/>
                <a:cs typeface="Microsoft Sans Serif"/>
              </a:rPr>
              <a:t>с</a:t>
            </a:r>
            <a:r>
              <a:rPr sz="1400" spc="-15" dirty="0">
                <a:latin typeface="Microsoft Sans Serif"/>
                <a:cs typeface="Microsoft Sans Serif"/>
              </a:rPr>
              <a:t>я</a:t>
            </a:r>
            <a:r>
              <a:rPr sz="1400" spc="5" dirty="0">
                <a:latin typeface="Microsoft Sans Serif"/>
                <a:cs typeface="Microsoft Sans Serif"/>
              </a:rPr>
              <a:t>щ</a:t>
            </a:r>
            <a:r>
              <a:rPr sz="1400" spc="-20" dirty="0">
                <a:latin typeface="Microsoft Sans Serif"/>
                <a:cs typeface="Microsoft Sans Serif"/>
              </a:rPr>
              <a:t>и</a:t>
            </a:r>
            <a:r>
              <a:rPr sz="1400" spc="5" dirty="0">
                <a:latin typeface="Microsoft Sans Serif"/>
                <a:cs typeface="Microsoft Sans Serif"/>
              </a:rPr>
              <a:t>е</a:t>
            </a:r>
            <a:r>
              <a:rPr sz="1400" spc="-5" dirty="0">
                <a:latin typeface="Microsoft Sans Serif"/>
                <a:cs typeface="Microsoft Sans Serif"/>
              </a:rPr>
              <a:t>ся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к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р</a:t>
            </a:r>
            <a:r>
              <a:rPr sz="1400" spc="-10" dirty="0">
                <a:latin typeface="Microsoft Sans Serif"/>
                <a:cs typeface="Microsoft Sans Serif"/>
              </a:rPr>
              <a:t>а</a:t>
            </a:r>
            <a:r>
              <a:rPr sz="1400" dirty="0">
                <a:latin typeface="Microsoft Sans Serif"/>
                <a:cs typeface="Microsoft Sans Serif"/>
              </a:rPr>
              <a:t>б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spc="-25" dirty="0">
                <a:latin typeface="Microsoft Sans Serif"/>
                <a:cs typeface="Microsoft Sans Serif"/>
              </a:rPr>
              <a:t>че</a:t>
            </a:r>
            <a:r>
              <a:rPr sz="1400" dirty="0">
                <a:latin typeface="Microsoft Sans Serif"/>
                <a:cs typeface="Microsoft Sans Serif"/>
              </a:rPr>
              <a:t>му  </a:t>
            </a:r>
            <a:r>
              <a:rPr sz="1400" spc="-10" dirty="0">
                <a:latin typeface="Microsoft Sans Serif"/>
                <a:cs typeface="Microsoft Sans Serif"/>
              </a:rPr>
              <a:t>процессу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46959" y="4705562"/>
            <a:ext cx="2374900" cy="403860"/>
          </a:xfrm>
          <a:custGeom>
            <a:avLst/>
            <a:gdLst/>
            <a:ahLst/>
            <a:cxnLst/>
            <a:rect l="l" t="t" r="r" b="b"/>
            <a:pathLst>
              <a:path w="2374900" h="403860">
                <a:moveTo>
                  <a:pt x="2374900" y="0"/>
                </a:moveTo>
                <a:lnTo>
                  <a:pt x="0" y="0"/>
                </a:lnTo>
                <a:lnTo>
                  <a:pt x="0" y="403859"/>
                </a:lnTo>
                <a:lnTo>
                  <a:pt x="1187450" y="403859"/>
                </a:lnTo>
                <a:lnTo>
                  <a:pt x="2374900" y="403859"/>
                </a:lnTo>
                <a:lnTo>
                  <a:pt x="2374900" y="0"/>
                </a:lnTo>
                <a:close/>
              </a:path>
            </a:pathLst>
          </a:custGeom>
          <a:solidFill>
            <a:srgbClr val="E8E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346959" y="4705562"/>
            <a:ext cx="2374900" cy="403860"/>
          </a:xfrm>
          <a:prstGeom prst="rect">
            <a:avLst/>
          </a:prstGeom>
          <a:ln w="9344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590"/>
              </a:lnSpc>
            </a:pPr>
            <a:r>
              <a:rPr sz="1400" spc="-5" dirty="0">
                <a:latin typeface="Microsoft Sans Serif"/>
                <a:cs typeface="Microsoft Sans Serif"/>
              </a:rPr>
              <a:t>Оставлять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РМ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чашки</a:t>
            </a:r>
            <a:endParaRPr sz="1400">
              <a:latin typeface="Microsoft Sans Serif"/>
              <a:cs typeface="Microsoft Sans Serif"/>
            </a:endParaRPr>
          </a:p>
          <a:p>
            <a:pPr marL="88900">
              <a:lnSpc>
                <a:spcPts val="1590"/>
              </a:lnSpc>
            </a:pPr>
            <a:r>
              <a:rPr sz="1400" spc="-5" dirty="0">
                <a:latin typeface="Microsoft Sans Serif"/>
                <a:cs typeface="Microsoft Sans Serif"/>
              </a:rPr>
              <a:t>после их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использования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58389" y="5200862"/>
            <a:ext cx="2374900" cy="403860"/>
          </a:xfrm>
          <a:custGeom>
            <a:avLst/>
            <a:gdLst/>
            <a:ahLst/>
            <a:cxnLst/>
            <a:rect l="l" t="t" r="r" b="b"/>
            <a:pathLst>
              <a:path w="2374900" h="403860">
                <a:moveTo>
                  <a:pt x="2374899" y="0"/>
                </a:moveTo>
                <a:lnTo>
                  <a:pt x="0" y="0"/>
                </a:lnTo>
                <a:lnTo>
                  <a:pt x="0" y="403859"/>
                </a:lnTo>
                <a:lnTo>
                  <a:pt x="1187449" y="403859"/>
                </a:lnTo>
                <a:lnTo>
                  <a:pt x="2374899" y="403859"/>
                </a:lnTo>
                <a:lnTo>
                  <a:pt x="2374899" y="0"/>
                </a:lnTo>
                <a:close/>
              </a:path>
            </a:pathLst>
          </a:custGeom>
          <a:solidFill>
            <a:srgbClr val="E8E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358389" y="5200862"/>
            <a:ext cx="2374900" cy="403860"/>
          </a:xfrm>
          <a:prstGeom prst="rect">
            <a:avLst/>
          </a:prstGeom>
          <a:ln w="9344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600"/>
              </a:lnSpc>
            </a:pPr>
            <a:r>
              <a:rPr sz="1400" spc="-25" dirty="0">
                <a:latin typeface="Microsoft Sans Serif"/>
                <a:cs typeface="Microsoft Sans Serif"/>
              </a:rPr>
              <a:t>Размещать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обувь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под</a:t>
            </a:r>
            <a:endParaRPr sz="1400">
              <a:latin typeface="Microsoft Sans Serif"/>
              <a:cs typeface="Microsoft Sans Serif"/>
            </a:endParaRPr>
          </a:p>
          <a:p>
            <a:pPr marL="88900">
              <a:lnSpc>
                <a:spcPts val="1580"/>
              </a:lnSpc>
            </a:pPr>
            <a:r>
              <a:rPr sz="1400" spc="-15" dirty="0">
                <a:latin typeface="Microsoft Sans Serif"/>
                <a:cs typeface="Microsoft Sans Serif"/>
              </a:rPr>
              <a:t>рабочим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столом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46959" y="5677112"/>
            <a:ext cx="2374900" cy="260350"/>
          </a:xfrm>
          <a:custGeom>
            <a:avLst/>
            <a:gdLst/>
            <a:ahLst/>
            <a:cxnLst/>
            <a:rect l="l" t="t" r="r" b="b"/>
            <a:pathLst>
              <a:path w="2374900" h="260350">
                <a:moveTo>
                  <a:pt x="2374900" y="0"/>
                </a:moveTo>
                <a:lnTo>
                  <a:pt x="0" y="0"/>
                </a:lnTo>
                <a:lnTo>
                  <a:pt x="0" y="260349"/>
                </a:lnTo>
                <a:lnTo>
                  <a:pt x="1187450" y="260349"/>
                </a:lnTo>
                <a:lnTo>
                  <a:pt x="2374900" y="260349"/>
                </a:lnTo>
                <a:lnTo>
                  <a:pt x="2374900" y="0"/>
                </a:lnTo>
                <a:close/>
              </a:path>
            </a:pathLst>
          </a:custGeom>
          <a:solidFill>
            <a:srgbClr val="E8E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346959" y="5677112"/>
            <a:ext cx="2374900" cy="260350"/>
          </a:xfrm>
          <a:prstGeom prst="rect">
            <a:avLst/>
          </a:prstGeom>
          <a:ln w="9344">
            <a:solidFill>
              <a:srgbClr val="BEBEBE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90"/>
              </a:spcBef>
            </a:pPr>
            <a:r>
              <a:rPr sz="1400" spc="-5" dirty="0">
                <a:latin typeface="Microsoft Sans Serif"/>
                <a:cs typeface="Microsoft Sans Serif"/>
              </a:rPr>
              <a:t>Наличие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пыли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грязи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30709" y="3256492"/>
            <a:ext cx="2376170" cy="656590"/>
          </a:xfrm>
          <a:custGeom>
            <a:avLst/>
            <a:gdLst/>
            <a:ahLst/>
            <a:cxnLst/>
            <a:rect l="l" t="t" r="r" b="b"/>
            <a:pathLst>
              <a:path w="2376170" h="656589">
                <a:moveTo>
                  <a:pt x="2376170" y="0"/>
                </a:moveTo>
                <a:lnTo>
                  <a:pt x="0" y="0"/>
                </a:lnTo>
                <a:lnTo>
                  <a:pt x="0" y="656589"/>
                </a:lnTo>
                <a:lnTo>
                  <a:pt x="1187450" y="656589"/>
                </a:lnTo>
                <a:lnTo>
                  <a:pt x="2376170" y="656589"/>
                </a:lnTo>
                <a:lnTo>
                  <a:pt x="2376170" y="0"/>
                </a:lnTo>
                <a:close/>
              </a:path>
            </a:pathLst>
          </a:custGeom>
          <a:solidFill>
            <a:srgbClr val="E8E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30709" y="3256492"/>
            <a:ext cx="2376170" cy="656590"/>
          </a:xfrm>
          <a:prstGeom prst="rect">
            <a:avLst/>
          </a:prstGeom>
          <a:ln w="9344">
            <a:solidFill>
              <a:srgbClr val="BEBEBE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0170" marR="277495" algn="just">
              <a:lnSpc>
                <a:spcPct val="100000"/>
              </a:lnSpc>
              <a:spcBef>
                <a:spcPts val="70"/>
              </a:spcBef>
            </a:pPr>
            <a:r>
              <a:rPr sz="1400" spc="-5" dirty="0">
                <a:latin typeface="Microsoft Sans Serif"/>
                <a:cs typeface="Microsoft Sans Serif"/>
              </a:rPr>
              <a:t>Набор </a:t>
            </a:r>
            <a:r>
              <a:rPr sz="1400" dirty="0">
                <a:latin typeface="Microsoft Sans Serif"/>
                <a:cs typeface="Microsoft Sans Serif"/>
              </a:rPr>
              <a:t>с </a:t>
            </a:r>
            <a:r>
              <a:rPr sz="1400" spc="-20" dirty="0">
                <a:latin typeface="Microsoft Sans Serif"/>
                <a:cs typeface="Microsoft Sans Serif"/>
              </a:rPr>
              <a:t>канцелярскими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принадлежности, </a:t>
            </a:r>
            <a:r>
              <a:rPr sz="1400" spc="-35" dirty="0">
                <a:latin typeface="Microsoft Sans Serif"/>
                <a:cs typeface="Microsoft Sans Serif"/>
              </a:rPr>
              <a:t>блок </a:t>
            </a:r>
            <a:r>
              <a:rPr sz="1400" dirty="0">
                <a:latin typeface="Microsoft Sans Serif"/>
                <a:cs typeface="Microsoft Sans Serif"/>
              </a:rPr>
              <a:t>с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бумагой</a:t>
            </a:r>
            <a:r>
              <a:rPr sz="1400" spc="5" dirty="0">
                <a:latin typeface="Microsoft Sans Serif"/>
                <a:cs typeface="Microsoft Sans Serif"/>
              </a:rPr>
              <a:t> для </a:t>
            </a:r>
            <a:r>
              <a:rPr sz="1400" spc="-15" dirty="0">
                <a:latin typeface="Microsoft Sans Serif"/>
                <a:cs typeface="Microsoft Sans Serif"/>
              </a:rPr>
              <a:t>записи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318327" y="5276109"/>
            <a:ext cx="2385695" cy="692785"/>
            <a:chOff x="3332797" y="5784807"/>
            <a:chExt cx="2385695" cy="692785"/>
          </a:xfrm>
        </p:grpSpPr>
        <p:sp>
          <p:nvSpPr>
            <p:cNvPr id="42" name="object 42"/>
            <p:cNvSpPr/>
            <p:nvPr/>
          </p:nvSpPr>
          <p:spPr>
            <a:xfrm>
              <a:off x="3337559" y="5789570"/>
              <a:ext cx="2376170" cy="683260"/>
            </a:xfrm>
            <a:custGeom>
              <a:avLst/>
              <a:gdLst/>
              <a:ahLst/>
              <a:cxnLst/>
              <a:rect l="l" t="t" r="r" b="b"/>
              <a:pathLst>
                <a:path w="2376170" h="683260">
                  <a:moveTo>
                    <a:pt x="2376169" y="0"/>
                  </a:moveTo>
                  <a:lnTo>
                    <a:pt x="0" y="0"/>
                  </a:lnTo>
                  <a:lnTo>
                    <a:pt x="0" y="683260"/>
                  </a:lnTo>
                  <a:lnTo>
                    <a:pt x="1187450" y="683260"/>
                  </a:lnTo>
                  <a:lnTo>
                    <a:pt x="2376169" y="683260"/>
                  </a:lnTo>
                  <a:lnTo>
                    <a:pt x="2376169" y="0"/>
                  </a:lnTo>
                  <a:close/>
                </a:path>
              </a:pathLst>
            </a:custGeom>
            <a:solidFill>
              <a:srgbClr val="E8E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37559" y="5789570"/>
              <a:ext cx="2376170" cy="683260"/>
            </a:xfrm>
            <a:custGeom>
              <a:avLst/>
              <a:gdLst/>
              <a:ahLst/>
              <a:cxnLst/>
              <a:rect l="l" t="t" r="r" b="b"/>
              <a:pathLst>
                <a:path w="2376170" h="683260">
                  <a:moveTo>
                    <a:pt x="1187450" y="683260"/>
                  </a:moveTo>
                  <a:lnTo>
                    <a:pt x="0" y="683260"/>
                  </a:lnTo>
                  <a:lnTo>
                    <a:pt x="0" y="0"/>
                  </a:lnTo>
                  <a:lnTo>
                    <a:pt x="2376169" y="0"/>
                  </a:lnTo>
                  <a:lnTo>
                    <a:pt x="2376169" y="683260"/>
                  </a:lnTo>
                  <a:lnTo>
                    <a:pt x="1187450" y="683260"/>
                  </a:lnTo>
                  <a:close/>
                </a:path>
              </a:pathLst>
            </a:custGeom>
            <a:ln w="93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327762" y="5291032"/>
            <a:ext cx="2367280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marR="91440" algn="just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Личные </a:t>
            </a:r>
            <a:r>
              <a:rPr sz="1400" spc="-10" dirty="0">
                <a:latin typeface="Microsoft Sans Serif"/>
                <a:cs typeface="Microsoft Sans Serif"/>
              </a:rPr>
              <a:t>вещи </a:t>
            </a:r>
            <a:r>
              <a:rPr sz="1400" spc="-15" dirty="0">
                <a:latin typeface="Microsoft Sans Serif"/>
                <a:cs typeface="Microsoft Sans Serif"/>
              </a:rPr>
              <a:t>располагать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так, </a:t>
            </a:r>
            <a:r>
              <a:rPr sz="1400" spc="-10" dirty="0">
                <a:latin typeface="Microsoft Sans Serif"/>
                <a:cs typeface="Microsoft Sans Serif"/>
              </a:rPr>
              <a:t>чтобы </a:t>
            </a:r>
            <a:r>
              <a:rPr sz="1400" spc="-5" dirty="0">
                <a:latin typeface="Microsoft Sans Serif"/>
                <a:cs typeface="Microsoft Sans Serif"/>
              </a:rPr>
              <a:t>они не </a:t>
            </a:r>
            <a:r>
              <a:rPr sz="1400" spc="-10" dirty="0">
                <a:latin typeface="Microsoft Sans Serif"/>
                <a:cs typeface="Microsoft Sans Serif"/>
              </a:rPr>
              <a:t>мешали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333250" y="3975312"/>
            <a:ext cx="2376170" cy="820419"/>
          </a:xfrm>
          <a:custGeom>
            <a:avLst/>
            <a:gdLst/>
            <a:ahLst/>
            <a:cxnLst/>
            <a:rect l="l" t="t" r="r" b="b"/>
            <a:pathLst>
              <a:path w="2376170" h="820420">
                <a:moveTo>
                  <a:pt x="2376169" y="0"/>
                </a:moveTo>
                <a:lnTo>
                  <a:pt x="0" y="0"/>
                </a:lnTo>
                <a:lnTo>
                  <a:pt x="0" y="820419"/>
                </a:lnTo>
                <a:lnTo>
                  <a:pt x="1188719" y="820419"/>
                </a:lnTo>
                <a:lnTo>
                  <a:pt x="2376169" y="820419"/>
                </a:lnTo>
                <a:lnTo>
                  <a:pt x="2376169" y="0"/>
                </a:lnTo>
                <a:close/>
              </a:path>
            </a:pathLst>
          </a:custGeom>
          <a:solidFill>
            <a:srgbClr val="E8E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333250" y="3975312"/>
            <a:ext cx="2376170" cy="820419"/>
          </a:xfrm>
          <a:prstGeom prst="rect">
            <a:avLst/>
          </a:prstGeom>
          <a:ln w="9344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1555"/>
              </a:lnSpc>
            </a:pPr>
            <a:r>
              <a:rPr sz="1400" spc="-45" dirty="0">
                <a:latin typeface="Microsoft Sans Serif"/>
                <a:cs typeface="Microsoft Sans Serif"/>
              </a:rPr>
              <a:t>Лоток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(лотки)</a:t>
            </a:r>
            <a:r>
              <a:rPr sz="1400" dirty="0">
                <a:latin typeface="Microsoft Sans Serif"/>
                <a:cs typeface="Microsoft Sans Serif"/>
              </a:rPr>
              <a:t> для</a:t>
            </a:r>
            <a:endParaRPr sz="1400">
              <a:latin typeface="Microsoft Sans Serif"/>
              <a:cs typeface="Microsoft Sans Serif"/>
            </a:endParaRPr>
          </a:p>
          <a:p>
            <a:pPr marL="89535" marR="246379">
              <a:lnSpc>
                <a:spcPts val="1680"/>
              </a:lnSpc>
            </a:pPr>
            <a:r>
              <a:rPr sz="1400" spc="-20" dirty="0">
                <a:latin typeface="Microsoft Sans Serif"/>
                <a:cs typeface="Microsoft Sans Serif"/>
              </a:rPr>
              <a:t>документов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при</a:t>
            </a:r>
            <a:r>
              <a:rPr sz="1400" dirty="0">
                <a:latin typeface="Microsoft Sans Serif"/>
                <a:cs typeface="Microsoft Sans Serif"/>
              </a:rPr>
              <a:t> условии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визуализации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их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назначения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326037" y="4836779"/>
            <a:ext cx="2385695" cy="413384"/>
            <a:chOff x="3340507" y="5345477"/>
            <a:chExt cx="2385695" cy="413384"/>
          </a:xfrm>
        </p:grpSpPr>
        <p:sp>
          <p:nvSpPr>
            <p:cNvPr id="48" name="object 48"/>
            <p:cNvSpPr/>
            <p:nvPr/>
          </p:nvSpPr>
          <p:spPr>
            <a:xfrm>
              <a:off x="3345180" y="5350150"/>
              <a:ext cx="2376170" cy="403860"/>
            </a:xfrm>
            <a:custGeom>
              <a:avLst/>
              <a:gdLst/>
              <a:ahLst/>
              <a:cxnLst/>
              <a:rect l="l" t="t" r="r" b="b"/>
              <a:pathLst>
                <a:path w="2376170" h="403860">
                  <a:moveTo>
                    <a:pt x="2376170" y="0"/>
                  </a:moveTo>
                  <a:lnTo>
                    <a:pt x="0" y="0"/>
                  </a:lnTo>
                  <a:lnTo>
                    <a:pt x="0" y="403859"/>
                  </a:lnTo>
                  <a:lnTo>
                    <a:pt x="1187450" y="403859"/>
                  </a:lnTo>
                  <a:lnTo>
                    <a:pt x="2376170" y="403859"/>
                  </a:lnTo>
                  <a:lnTo>
                    <a:pt x="2376170" y="0"/>
                  </a:lnTo>
                  <a:close/>
                </a:path>
              </a:pathLst>
            </a:custGeom>
            <a:solidFill>
              <a:srgbClr val="E8E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45180" y="5350150"/>
              <a:ext cx="2376170" cy="403860"/>
            </a:xfrm>
            <a:custGeom>
              <a:avLst/>
              <a:gdLst/>
              <a:ahLst/>
              <a:cxnLst/>
              <a:rect l="l" t="t" r="r" b="b"/>
              <a:pathLst>
                <a:path w="2376170" h="403860">
                  <a:moveTo>
                    <a:pt x="1187450" y="403859"/>
                  </a:moveTo>
                  <a:lnTo>
                    <a:pt x="0" y="403859"/>
                  </a:lnTo>
                  <a:lnTo>
                    <a:pt x="0" y="0"/>
                  </a:lnTo>
                  <a:lnTo>
                    <a:pt x="2376170" y="0"/>
                  </a:lnTo>
                  <a:lnTo>
                    <a:pt x="2376170" y="403859"/>
                  </a:lnTo>
                  <a:lnTo>
                    <a:pt x="1187450" y="403859"/>
                  </a:lnTo>
                  <a:close/>
                </a:path>
              </a:pathLst>
            </a:custGeom>
            <a:ln w="93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327762" y="4924002"/>
            <a:ext cx="2367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Настольный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календарь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81770" y="3256492"/>
            <a:ext cx="2374900" cy="908050"/>
          </a:xfrm>
          <a:custGeom>
            <a:avLst/>
            <a:gdLst/>
            <a:ahLst/>
            <a:cxnLst/>
            <a:rect l="l" t="t" r="r" b="b"/>
            <a:pathLst>
              <a:path w="2374900" h="908050">
                <a:moveTo>
                  <a:pt x="2374900" y="0"/>
                </a:moveTo>
                <a:lnTo>
                  <a:pt x="0" y="0"/>
                </a:lnTo>
                <a:lnTo>
                  <a:pt x="0" y="908050"/>
                </a:lnTo>
                <a:lnTo>
                  <a:pt x="1187450" y="908050"/>
                </a:lnTo>
                <a:lnTo>
                  <a:pt x="2374900" y="908050"/>
                </a:lnTo>
                <a:lnTo>
                  <a:pt x="2374900" y="0"/>
                </a:lnTo>
                <a:close/>
              </a:path>
            </a:pathLst>
          </a:custGeom>
          <a:solidFill>
            <a:srgbClr val="E8E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81770" y="3256492"/>
            <a:ext cx="2374900" cy="908050"/>
          </a:xfrm>
          <a:prstGeom prst="rect">
            <a:avLst/>
          </a:prstGeom>
          <a:ln w="9344">
            <a:solidFill>
              <a:srgbClr val="BEBEBE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88900" marR="217170">
              <a:lnSpc>
                <a:spcPct val="99800"/>
              </a:lnSpc>
              <a:spcBef>
                <a:spcPts val="229"/>
              </a:spcBef>
            </a:pPr>
            <a:r>
              <a:rPr sz="1400" spc="-5" dirty="0">
                <a:latin typeface="Microsoft Sans Serif"/>
                <a:cs typeface="Microsoft Sans Serif"/>
              </a:rPr>
              <a:t>Монитор(ы), </a:t>
            </a:r>
            <a:r>
              <a:rPr sz="1400" spc="-10" dirty="0">
                <a:latin typeface="Microsoft Sans Serif"/>
                <a:cs typeface="Microsoft Sans Serif"/>
              </a:rPr>
              <a:t>клавиатура,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компьютерная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«мышь», </a:t>
            </a:r>
            <a:r>
              <a:rPr sz="1400" spc="-5" dirty="0">
                <a:latin typeface="Microsoft Sans Serif"/>
                <a:cs typeface="Microsoft Sans Serif"/>
              </a:rPr>
              <a:t> стационарный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телефонный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аппарат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64134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Картирование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6020" y="3492140"/>
            <a:ext cx="104775" cy="7340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5954" y="2359935"/>
            <a:ext cx="5621655" cy="226441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8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Выявления</a:t>
            </a:r>
            <a:r>
              <a:rPr sz="18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потерь</a:t>
            </a:r>
            <a:r>
              <a:rPr sz="18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и</a:t>
            </a:r>
            <a:r>
              <a:rPr sz="1800" spc="3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их</a:t>
            </a:r>
            <a:r>
              <a:rPr sz="1800" spc="2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источников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95630">
              <a:lnSpc>
                <a:spcPct val="100000"/>
              </a:lnSpc>
              <a:spcBef>
                <a:spcPts val="630"/>
              </a:spcBef>
            </a:pPr>
            <a:r>
              <a:rPr sz="18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Отображения</a:t>
            </a:r>
            <a:r>
              <a:rPr sz="18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каждого</a:t>
            </a:r>
            <a:r>
              <a:rPr sz="18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этапа</a:t>
            </a:r>
            <a:r>
              <a:rPr sz="18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движения</a:t>
            </a:r>
            <a:r>
              <a:rPr sz="18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потоков </a:t>
            </a:r>
            <a:r>
              <a:rPr sz="1800" spc="-45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материалов</a:t>
            </a:r>
            <a:r>
              <a:rPr sz="1800" spc="2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информации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355600">
              <a:lnSpc>
                <a:spcPct val="100000"/>
              </a:lnSpc>
              <a:spcBef>
                <a:spcPts val="620"/>
              </a:spcBef>
              <a:tabLst>
                <a:tab pos="2200910" algn="l"/>
              </a:tabLst>
            </a:pPr>
            <a:r>
              <a:rPr sz="18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Выработки</a:t>
            </a:r>
            <a:r>
              <a:rPr sz="1800" spc="4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единого	</a:t>
            </a:r>
            <a:r>
              <a:rPr sz="18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понятийного</a:t>
            </a:r>
            <a:r>
              <a:rPr sz="18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языка</a:t>
            </a:r>
            <a:r>
              <a:rPr sz="1800" spc="3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для</a:t>
            </a:r>
            <a:r>
              <a:rPr sz="18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всех </a:t>
            </a:r>
            <a:r>
              <a:rPr sz="1800" spc="-46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18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процесса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630"/>
              </a:spcBef>
            </a:pPr>
            <a:r>
              <a:rPr sz="18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Принятия</a:t>
            </a:r>
            <a:r>
              <a:rPr sz="18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правильных</a:t>
            </a:r>
            <a:r>
              <a:rPr sz="18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управленческих</a:t>
            </a:r>
            <a:r>
              <a:rPr sz="18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решений</a:t>
            </a:r>
            <a:r>
              <a:rPr sz="18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для </a:t>
            </a:r>
            <a:r>
              <a:rPr sz="1800" spc="-45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оптимизации</a:t>
            </a:r>
            <a:r>
              <a:rPr sz="18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процесса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3320" y="455386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3320" y="518251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640" y="2577729"/>
            <a:ext cx="1166582" cy="204661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92043" y="838200"/>
            <a:ext cx="7934959" cy="1193800"/>
          </a:xfrm>
          <a:custGeom>
            <a:avLst/>
            <a:gdLst/>
            <a:ahLst/>
            <a:cxnLst/>
            <a:rect l="l" t="t" r="r" b="b"/>
            <a:pathLst>
              <a:path w="7934959" h="1193800">
                <a:moveTo>
                  <a:pt x="0" y="198119"/>
                </a:moveTo>
                <a:lnTo>
                  <a:pt x="0" y="187959"/>
                </a:lnTo>
                <a:lnTo>
                  <a:pt x="0" y="177800"/>
                </a:lnTo>
                <a:lnTo>
                  <a:pt x="2539" y="167639"/>
                </a:lnTo>
                <a:lnTo>
                  <a:pt x="3809" y="157479"/>
                </a:lnTo>
                <a:lnTo>
                  <a:pt x="6350" y="147319"/>
                </a:lnTo>
                <a:lnTo>
                  <a:pt x="8889" y="137159"/>
                </a:lnTo>
                <a:lnTo>
                  <a:pt x="26670" y="99059"/>
                </a:lnTo>
                <a:lnTo>
                  <a:pt x="38100" y="81279"/>
                </a:lnTo>
                <a:lnTo>
                  <a:pt x="43179" y="73659"/>
                </a:lnTo>
                <a:lnTo>
                  <a:pt x="50800" y="64769"/>
                </a:lnTo>
                <a:lnTo>
                  <a:pt x="58420" y="58419"/>
                </a:lnTo>
                <a:lnTo>
                  <a:pt x="64770" y="50800"/>
                </a:lnTo>
                <a:lnTo>
                  <a:pt x="73659" y="43179"/>
                </a:lnTo>
                <a:lnTo>
                  <a:pt x="81279" y="38100"/>
                </a:lnTo>
                <a:lnTo>
                  <a:pt x="90170" y="31750"/>
                </a:lnTo>
                <a:lnTo>
                  <a:pt x="127000" y="12700"/>
                </a:lnTo>
                <a:lnTo>
                  <a:pt x="147320" y="6350"/>
                </a:lnTo>
                <a:lnTo>
                  <a:pt x="157479" y="3809"/>
                </a:lnTo>
                <a:lnTo>
                  <a:pt x="167639" y="2539"/>
                </a:lnTo>
                <a:lnTo>
                  <a:pt x="177800" y="0"/>
                </a:lnTo>
                <a:lnTo>
                  <a:pt x="187959" y="0"/>
                </a:lnTo>
                <a:lnTo>
                  <a:pt x="7735570" y="0"/>
                </a:lnTo>
                <a:lnTo>
                  <a:pt x="7755889" y="0"/>
                </a:lnTo>
                <a:lnTo>
                  <a:pt x="7767320" y="2539"/>
                </a:lnTo>
                <a:lnTo>
                  <a:pt x="7777480" y="3809"/>
                </a:lnTo>
                <a:lnTo>
                  <a:pt x="7787639" y="6350"/>
                </a:lnTo>
                <a:lnTo>
                  <a:pt x="7796530" y="8889"/>
                </a:lnTo>
                <a:lnTo>
                  <a:pt x="7806689" y="12700"/>
                </a:lnTo>
                <a:lnTo>
                  <a:pt x="7816850" y="16509"/>
                </a:lnTo>
                <a:lnTo>
                  <a:pt x="7825739" y="21589"/>
                </a:lnTo>
                <a:lnTo>
                  <a:pt x="7834630" y="26669"/>
                </a:lnTo>
                <a:lnTo>
                  <a:pt x="7843520" y="31750"/>
                </a:lnTo>
                <a:lnTo>
                  <a:pt x="7852409" y="38100"/>
                </a:lnTo>
                <a:lnTo>
                  <a:pt x="7861300" y="43179"/>
                </a:lnTo>
                <a:lnTo>
                  <a:pt x="7868920" y="50800"/>
                </a:lnTo>
                <a:lnTo>
                  <a:pt x="7876539" y="58419"/>
                </a:lnTo>
                <a:lnTo>
                  <a:pt x="7882889" y="64769"/>
                </a:lnTo>
                <a:lnTo>
                  <a:pt x="7890509" y="73659"/>
                </a:lnTo>
                <a:lnTo>
                  <a:pt x="7896859" y="81279"/>
                </a:lnTo>
                <a:lnTo>
                  <a:pt x="7903209" y="90169"/>
                </a:lnTo>
                <a:lnTo>
                  <a:pt x="7908289" y="99059"/>
                </a:lnTo>
                <a:lnTo>
                  <a:pt x="7913370" y="107950"/>
                </a:lnTo>
                <a:lnTo>
                  <a:pt x="7917180" y="118109"/>
                </a:lnTo>
                <a:lnTo>
                  <a:pt x="7920989" y="127000"/>
                </a:lnTo>
                <a:lnTo>
                  <a:pt x="7924800" y="137159"/>
                </a:lnTo>
                <a:lnTo>
                  <a:pt x="7927339" y="147319"/>
                </a:lnTo>
                <a:lnTo>
                  <a:pt x="7929880" y="157479"/>
                </a:lnTo>
                <a:lnTo>
                  <a:pt x="7932420" y="167639"/>
                </a:lnTo>
                <a:lnTo>
                  <a:pt x="7933689" y="177800"/>
                </a:lnTo>
                <a:lnTo>
                  <a:pt x="7933689" y="187959"/>
                </a:lnTo>
                <a:lnTo>
                  <a:pt x="7934959" y="198119"/>
                </a:lnTo>
                <a:lnTo>
                  <a:pt x="7934959" y="994409"/>
                </a:lnTo>
                <a:lnTo>
                  <a:pt x="7934959" y="1004569"/>
                </a:lnTo>
                <a:lnTo>
                  <a:pt x="7933689" y="1016000"/>
                </a:lnTo>
                <a:lnTo>
                  <a:pt x="7932420" y="1026159"/>
                </a:lnTo>
                <a:lnTo>
                  <a:pt x="7931150" y="1036319"/>
                </a:lnTo>
                <a:lnTo>
                  <a:pt x="7928609" y="1046479"/>
                </a:lnTo>
                <a:lnTo>
                  <a:pt x="7924800" y="1056639"/>
                </a:lnTo>
                <a:lnTo>
                  <a:pt x="7922259" y="1065529"/>
                </a:lnTo>
                <a:lnTo>
                  <a:pt x="7917180" y="1075689"/>
                </a:lnTo>
                <a:lnTo>
                  <a:pt x="7913370" y="1084579"/>
                </a:lnTo>
                <a:lnTo>
                  <a:pt x="7908289" y="1093469"/>
                </a:lnTo>
                <a:lnTo>
                  <a:pt x="7884159" y="1127759"/>
                </a:lnTo>
                <a:lnTo>
                  <a:pt x="7876539" y="1135379"/>
                </a:lnTo>
                <a:lnTo>
                  <a:pt x="7868920" y="1143000"/>
                </a:lnTo>
                <a:lnTo>
                  <a:pt x="7861300" y="1149350"/>
                </a:lnTo>
                <a:lnTo>
                  <a:pt x="7852409" y="1155700"/>
                </a:lnTo>
                <a:lnTo>
                  <a:pt x="7844789" y="1162050"/>
                </a:lnTo>
                <a:lnTo>
                  <a:pt x="7835900" y="1167129"/>
                </a:lnTo>
                <a:lnTo>
                  <a:pt x="7825739" y="1172209"/>
                </a:lnTo>
                <a:lnTo>
                  <a:pt x="7816850" y="1176019"/>
                </a:lnTo>
                <a:lnTo>
                  <a:pt x="7806689" y="1179829"/>
                </a:lnTo>
                <a:lnTo>
                  <a:pt x="7797800" y="1183639"/>
                </a:lnTo>
                <a:lnTo>
                  <a:pt x="7787639" y="1186179"/>
                </a:lnTo>
                <a:lnTo>
                  <a:pt x="7777480" y="1188719"/>
                </a:lnTo>
                <a:lnTo>
                  <a:pt x="7767320" y="1191259"/>
                </a:lnTo>
                <a:lnTo>
                  <a:pt x="7757159" y="1192529"/>
                </a:lnTo>
                <a:lnTo>
                  <a:pt x="7745730" y="1193800"/>
                </a:lnTo>
                <a:lnTo>
                  <a:pt x="7735570" y="1193800"/>
                </a:lnTo>
                <a:lnTo>
                  <a:pt x="198120" y="1193800"/>
                </a:lnTo>
                <a:lnTo>
                  <a:pt x="187959" y="1193800"/>
                </a:lnTo>
                <a:lnTo>
                  <a:pt x="177800" y="1192529"/>
                </a:lnTo>
                <a:lnTo>
                  <a:pt x="167639" y="1191259"/>
                </a:lnTo>
                <a:lnTo>
                  <a:pt x="157479" y="1189989"/>
                </a:lnTo>
                <a:lnTo>
                  <a:pt x="147320" y="1187450"/>
                </a:lnTo>
                <a:lnTo>
                  <a:pt x="107950" y="1172209"/>
                </a:lnTo>
                <a:lnTo>
                  <a:pt x="73659" y="1149350"/>
                </a:lnTo>
                <a:lnTo>
                  <a:pt x="64770" y="1143000"/>
                </a:lnTo>
                <a:lnTo>
                  <a:pt x="58420" y="1135379"/>
                </a:lnTo>
                <a:lnTo>
                  <a:pt x="50800" y="1127759"/>
                </a:lnTo>
                <a:lnTo>
                  <a:pt x="43179" y="1120139"/>
                </a:lnTo>
                <a:lnTo>
                  <a:pt x="38100" y="1112519"/>
                </a:lnTo>
                <a:lnTo>
                  <a:pt x="31750" y="1103629"/>
                </a:lnTo>
                <a:lnTo>
                  <a:pt x="26670" y="1094739"/>
                </a:lnTo>
                <a:lnTo>
                  <a:pt x="21589" y="1085850"/>
                </a:lnTo>
                <a:lnTo>
                  <a:pt x="16509" y="1075689"/>
                </a:lnTo>
                <a:lnTo>
                  <a:pt x="12700" y="1066800"/>
                </a:lnTo>
                <a:lnTo>
                  <a:pt x="8889" y="1056639"/>
                </a:lnTo>
                <a:lnTo>
                  <a:pt x="6350" y="1046479"/>
                </a:lnTo>
                <a:lnTo>
                  <a:pt x="3809" y="1036319"/>
                </a:lnTo>
                <a:lnTo>
                  <a:pt x="2539" y="1026159"/>
                </a:lnTo>
                <a:lnTo>
                  <a:pt x="0" y="1016000"/>
                </a:lnTo>
                <a:lnTo>
                  <a:pt x="0" y="1005839"/>
                </a:lnTo>
                <a:lnTo>
                  <a:pt x="0" y="994409"/>
                </a:lnTo>
                <a:lnTo>
                  <a:pt x="0" y="198119"/>
                </a:lnTo>
                <a:close/>
              </a:path>
              <a:path w="7934959" h="1193800">
                <a:moveTo>
                  <a:pt x="0" y="0"/>
                </a:moveTo>
                <a:lnTo>
                  <a:pt x="0" y="0"/>
                </a:lnTo>
              </a:path>
              <a:path w="7934959" h="1193800">
                <a:moveTo>
                  <a:pt x="7934959" y="1193800"/>
                </a:moveTo>
                <a:lnTo>
                  <a:pt x="7934959" y="1193800"/>
                </a:lnTo>
              </a:path>
            </a:pathLst>
          </a:custGeom>
          <a:ln w="25518">
            <a:solidFill>
              <a:srgbClr val="4AA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3174" y="845689"/>
            <a:ext cx="7592695" cy="153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E487C"/>
                </a:solidFill>
                <a:latin typeface="Arial"/>
                <a:cs typeface="Arial"/>
              </a:rPr>
              <a:t>Картирование</a:t>
            </a:r>
            <a:r>
              <a:rPr sz="1800" b="1" spc="-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E487C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E487C"/>
                </a:solidFill>
                <a:latin typeface="Arial"/>
                <a:cs typeface="Arial"/>
              </a:rPr>
              <a:t>это</a:t>
            </a:r>
            <a:r>
              <a:rPr sz="1800" b="1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487C"/>
                </a:solidFill>
                <a:latin typeface="Arial"/>
                <a:cs typeface="Arial"/>
              </a:rPr>
              <a:t>инструмент</a:t>
            </a:r>
            <a:r>
              <a:rPr sz="1800" b="1" spc="-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E487C"/>
                </a:solidFill>
                <a:latin typeface="Arial"/>
                <a:cs typeface="Arial"/>
              </a:rPr>
              <a:t>визуализации</a:t>
            </a:r>
            <a:r>
              <a:rPr sz="1800" b="1" dirty="0">
                <a:solidFill>
                  <a:srgbClr val="1E487C"/>
                </a:solidFill>
                <a:latin typeface="Arial"/>
                <a:cs typeface="Arial"/>
              </a:rPr>
              <a:t> и</a:t>
            </a:r>
            <a:r>
              <a:rPr sz="1800" b="1" spc="-10" dirty="0">
                <a:solidFill>
                  <a:srgbClr val="1E487C"/>
                </a:solidFill>
                <a:latin typeface="Arial"/>
                <a:cs typeface="Arial"/>
              </a:rPr>
              <a:t> анализа </a:t>
            </a:r>
            <a:r>
              <a:rPr sz="1800" b="1" spc="-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487C"/>
                </a:solidFill>
                <a:latin typeface="Arial"/>
                <a:cs typeface="Arial"/>
              </a:rPr>
              <a:t>материального</a:t>
            </a:r>
            <a:r>
              <a:rPr sz="1800" b="1" spc="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E487C"/>
                </a:solidFill>
                <a:latin typeface="Arial"/>
                <a:cs typeface="Arial"/>
              </a:rPr>
              <a:t>и </a:t>
            </a:r>
            <a:r>
              <a:rPr sz="1800" b="1" spc="-10" dirty="0">
                <a:solidFill>
                  <a:srgbClr val="1E487C"/>
                </a:solidFill>
                <a:latin typeface="Arial"/>
                <a:cs typeface="Arial"/>
              </a:rPr>
              <a:t>информационного</a:t>
            </a:r>
            <a:r>
              <a:rPr sz="1800" b="1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E487C"/>
                </a:solidFill>
                <a:latin typeface="Arial"/>
                <a:cs typeface="Arial"/>
              </a:rPr>
              <a:t>потоков</a:t>
            </a:r>
            <a:r>
              <a:rPr sz="1800" b="1" dirty="0">
                <a:solidFill>
                  <a:srgbClr val="1E487C"/>
                </a:solidFill>
                <a:latin typeface="Arial"/>
                <a:cs typeface="Arial"/>
              </a:rPr>
              <a:t> в </a:t>
            </a:r>
            <a:r>
              <a:rPr sz="1800" b="1" spc="-10" dirty="0">
                <a:solidFill>
                  <a:srgbClr val="1E487C"/>
                </a:solidFill>
                <a:latin typeface="Arial"/>
                <a:cs typeface="Arial"/>
              </a:rPr>
              <a:t>процессе</a:t>
            </a:r>
            <a:r>
              <a:rPr sz="1800" b="1" spc="-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487C"/>
                </a:solidFill>
                <a:latin typeface="Arial"/>
                <a:cs typeface="Arial"/>
              </a:rPr>
              <a:t>создания </a:t>
            </a:r>
            <a:r>
              <a:rPr sz="1800" b="1" spc="-484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487C"/>
                </a:solidFill>
                <a:latin typeface="Arial"/>
                <a:cs typeface="Arial"/>
              </a:rPr>
              <a:t>ценности</a:t>
            </a:r>
            <a:r>
              <a:rPr sz="1800" b="1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1E487C"/>
                </a:solidFill>
                <a:latin typeface="Arial"/>
                <a:cs typeface="Arial"/>
              </a:rPr>
              <a:t>от</a:t>
            </a:r>
            <a:r>
              <a:rPr sz="1800" b="1" spc="-1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487C"/>
                </a:solidFill>
                <a:latin typeface="Arial"/>
                <a:cs typeface="Arial"/>
              </a:rPr>
              <a:t>поставщика</a:t>
            </a:r>
            <a:r>
              <a:rPr sz="1800" b="1" spc="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E487C"/>
                </a:solidFill>
                <a:latin typeface="Arial"/>
                <a:cs typeface="Arial"/>
              </a:rPr>
              <a:t>до </a:t>
            </a:r>
            <a:r>
              <a:rPr sz="1800" b="1" spc="-15" dirty="0">
                <a:solidFill>
                  <a:srgbClr val="1E487C"/>
                </a:solidFill>
                <a:latin typeface="Arial"/>
                <a:cs typeface="Arial"/>
              </a:rPr>
              <a:t>заказчика.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spc="-20" dirty="0">
                <a:solidFill>
                  <a:srgbClr val="1E487C"/>
                </a:solidFill>
                <a:latin typeface="Arial"/>
                <a:cs typeface="Arial"/>
              </a:rPr>
              <a:t>Необходимо</a:t>
            </a:r>
            <a:r>
              <a:rPr sz="1800" b="1" spc="-3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E487C"/>
                </a:solidFill>
                <a:latin typeface="Arial"/>
                <a:cs typeface="Arial"/>
              </a:rPr>
              <a:t>для: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719" y="643600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707" y="1341352"/>
            <a:ext cx="8505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Диаграмма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«спагетти»</a:t>
            </a:r>
            <a:r>
              <a:rPr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556"/>
                </a:solidFill>
                <a:latin typeface="Calibri"/>
                <a:cs typeface="Calibri"/>
              </a:rPr>
              <a:t>–</a:t>
            </a:r>
            <a:r>
              <a:rPr spc="-5" dirty="0">
                <a:solidFill>
                  <a:srgbClr val="002556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это</a:t>
            </a:r>
            <a:r>
              <a:rPr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способ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графического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измерения</a:t>
            </a:r>
            <a:r>
              <a:rPr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процесса, </a:t>
            </a:r>
            <a:r>
              <a:rPr spc="-48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который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позволяет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отразить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движение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1F5F"/>
                </a:solidFill>
                <a:latin typeface="Calibri"/>
                <a:cs typeface="Calibri"/>
              </a:rPr>
              <a:t>людей,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 материалов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 информации.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9751" y="320695"/>
            <a:ext cx="828992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90488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Разновидность </a:t>
            </a:r>
            <a:r>
              <a:rPr spc="-5" dirty="0" err="1"/>
              <a:t>картирования</a:t>
            </a:r>
            <a:r>
              <a:rPr spc="-5" dirty="0"/>
              <a:t> </a:t>
            </a:r>
            <a:br>
              <a:rPr lang="ru-RU" spc="-5" dirty="0"/>
            </a:br>
            <a:r>
              <a:rPr spc="-5" dirty="0" err="1"/>
              <a:t>диаграмма</a:t>
            </a:r>
            <a:r>
              <a:rPr spc="-5" dirty="0"/>
              <a:t> спагетти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88900" y="2438400"/>
            <a:ext cx="9052560" cy="3361690"/>
            <a:chOff x="88900" y="2783480"/>
            <a:chExt cx="9052560" cy="336169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00" y="2783480"/>
              <a:ext cx="4464050" cy="33616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9620" y="2791791"/>
              <a:ext cx="4561839" cy="335337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34488" y="1936427"/>
            <a:ext cx="619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2138" y="1936427"/>
            <a:ext cx="6527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ло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522" y="2331720"/>
            <a:ext cx="4347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1E487C"/>
              </a:buClr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Выявить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проблемы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в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труда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422" y="2484120"/>
            <a:ext cx="4796790" cy="20040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производства,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из-за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которых</a:t>
            </a:r>
            <a:r>
              <a:rPr sz="1600" spc="2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возникают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потери,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Увидеть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нерациональное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использование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рабочего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времени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и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спроектировать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более</a:t>
            </a:r>
            <a:r>
              <a:rPr sz="1600" spc="2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оптимальное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распределение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времени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рабочей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смены,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195580">
              <a:lnSpc>
                <a:spcPct val="100000"/>
              </a:lnSpc>
              <a:spcBef>
                <a:spcPts val="710"/>
              </a:spcBef>
            </a:pP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Определить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фактическую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выработку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продукции,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темпы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ее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выпуска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и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сбалансировать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работу 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 персонала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течение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смены.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522" y="2898140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•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522" y="3719830"/>
            <a:ext cx="971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•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072" y="762000"/>
            <a:ext cx="6821805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1E487C"/>
                </a:solidFill>
                <a:latin typeface="Arial"/>
                <a:cs typeface="Arial"/>
              </a:rPr>
              <a:t>Фотография рабочего </a:t>
            </a:r>
            <a:r>
              <a:rPr sz="1600" b="1" spc="-10" dirty="0">
                <a:solidFill>
                  <a:srgbClr val="1E487C"/>
                </a:solidFill>
                <a:latin typeface="Arial"/>
                <a:cs typeface="Arial"/>
              </a:rPr>
              <a:t>времени </a:t>
            </a:r>
            <a:r>
              <a:rPr sz="1600" spc="420" dirty="0">
                <a:solidFill>
                  <a:srgbClr val="1E487C"/>
                </a:solidFill>
                <a:latin typeface="Microsoft Sans Serif"/>
                <a:cs typeface="Microsoft Sans Serif"/>
              </a:rPr>
              <a:t>– 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вид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наблюдения, при </a:t>
            </a:r>
            <a:r>
              <a:rPr sz="16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котором </a:t>
            </a:r>
            <a:r>
              <a:rPr sz="16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измеряются</a:t>
            </a:r>
            <a:r>
              <a:rPr sz="16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все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1E487C"/>
                </a:solidFill>
                <a:latin typeface="Microsoft Sans Serif"/>
                <a:cs typeface="Microsoft Sans Serif"/>
              </a:rPr>
              <a:t>без</a:t>
            </a:r>
            <a:r>
              <a:rPr sz="16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исключения</a:t>
            </a:r>
            <a:r>
              <a:rPr sz="16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затраты</a:t>
            </a:r>
            <a:r>
              <a:rPr sz="16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времени</a:t>
            </a:r>
            <a:r>
              <a:rPr sz="16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работника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или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время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работы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оборудования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E487C"/>
                </a:solidFill>
                <a:latin typeface="Microsoft Sans Serif"/>
                <a:cs typeface="Microsoft Sans Serif"/>
              </a:rPr>
              <a:t>за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определенный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период</a:t>
            </a:r>
            <a:r>
              <a:rPr sz="1600" spc="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работы.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E487C"/>
                </a:solidFill>
                <a:latin typeface="Arial"/>
                <a:cs typeface="Arial"/>
              </a:rPr>
              <a:t>Назначение</a:t>
            </a:r>
            <a:r>
              <a:rPr sz="1600" b="1" spc="-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фотографии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рабочего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времени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состоит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том,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чтобы: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7502" y="2299970"/>
            <a:ext cx="2916803" cy="26733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38192" y="3694430"/>
            <a:ext cx="5257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9781" y="2757170"/>
            <a:ext cx="6877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я 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работа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5392" y="3385820"/>
            <a:ext cx="6737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тельная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работа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22332" y="3106361"/>
            <a:ext cx="916305" cy="902335"/>
            <a:chOff x="7110670" y="3992461"/>
            <a:chExt cx="916305" cy="902335"/>
          </a:xfrm>
        </p:grpSpPr>
        <p:sp>
          <p:nvSpPr>
            <p:cNvPr id="12" name="object 12"/>
            <p:cNvSpPr/>
            <p:nvPr/>
          </p:nvSpPr>
          <p:spPr>
            <a:xfrm>
              <a:off x="7123429" y="4005220"/>
              <a:ext cx="890269" cy="876300"/>
            </a:xfrm>
            <a:custGeom>
              <a:avLst/>
              <a:gdLst/>
              <a:ahLst/>
              <a:cxnLst/>
              <a:rect l="l" t="t" r="r" b="b"/>
              <a:pathLst>
                <a:path w="890270" h="876300">
                  <a:moveTo>
                    <a:pt x="445770" y="0"/>
                  </a:moveTo>
                  <a:lnTo>
                    <a:pt x="400050" y="2540"/>
                  </a:lnTo>
                  <a:lnTo>
                    <a:pt x="355600" y="8890"/>
                  </a:lnTo>
                  <a:lnTo>
                    <a:pt x="311150" y="20320"/>
                  </a:lnTo>
                  <a:lnTo>
                    <a:pt x="290829" y="27940"/>
                  </a:lnTo>
                  <a:lnTo>
                    <a:pt x="269240" y="35560"/>
                  </a:lnTo>
                  <a:lnTo>
                    <a:pt x="248920" y="44450"/>
                  </a:lnTo>
                  <a:lnTo>
                    <a:pt x="228600" y="55880"/>
                  </a:lnTo>
                  <a:lnTo>
                    <a:pt x="209550" y="66040"/>
                  </a:lnTo>
                  <a:lnTo>
                    <a:pt x="154940" y="106680"/>
                  </a:lnTo>
                  <a:lnTo>
                    <a:pt x="106679" y="152400"/>
                  </a:lnTo>
                  <a:lnTo>
                    <a:pt x="80010" y="187960"/>
                  </a:lnTo>
                  <a:lnTo>
                    <a:pt x="44450" y="245110"/>
                  </a:lnTo>
                  <a:lnTo>
                    <a:pt x="26670" y="285750"/>
                  </a:lnTo>
                  <a:lnTo>
                    <a:pt x="13970" y="328930"/>
                  </a:lnTo>
                  <a:lnTo>
                    <a:pt x="1270" y="393700"/>
                  </a:lnTo>
                  <a:lnTo>
                    <a:pt x="0" y="461010"/>
                  </a:lnTo>
                  <a:lnTo>
                    <a:pt x="5079" y="506730"/>
                  </a:lnTo>
                  <a:lnTo>
                    <a:pt x="15240" y="552450"/>
                  </a:lnTo>
                  <a:lnTo>
                    <a:pt x="29210" y="595630"/>
                  </a:lnTo>
                  <a:lnTo>
                    <a:pt x="48260" y="637540"/>
                  </a:lnTo>
                  <a:lnTo>
                    <a:pt x="71120" y="676910"/>
                  </a:lnTo>
                  <a:lnTo>
                    <a:pt x="99060" y="713740"/>
                  </a:lnTo>
                  <a:lnTo>
                    <a:pt x="130810" y="748030"/>
                  </a:lnTo>
                  <a:lnTo>
                    <a:pt x="165100" y="778510"/>
                  </a:lnTo>
                  <a:lnTo>
                    <a:pt x="203200" y="805180"/>
                  </a:lnTo>
                  <a:lnTo>
                    <a:pt x="222250" y="817880"/>
                  </a:lnTo>
                  <a:lnTo>
                    <a:pt x="264160" y="838200"/>
                  </a:lnTo>
                  <a:lnTo>
                    <a:pt x="307340" y="854710"/>
                  </a:lnTo>
                  <a:lnTo>
                    <a:pt x="375920" y="871220"/>
                  </a:lnTo>
                  <a:lnTo>
                    <a:pt x="445770" y="876300"/>
                  </a:lnTo>
                  <a:lnTo>
                    <a:pt x="491490" y="873760"/>
                  </a:lnTo>
                  <a:lnTo>
                    <a:pt x="515620" y="871220"/>
                  </a:lnTo>
                  <a:lnTo>
                    <a:pt x="537210" y="866140"/>
                  </a:lnTo>
                  <a:lnTo>
                    <a:pt x="560070" y="861060"/>
                  </a:lnTo>
                  <a:lnTo>
                    <a:pt x="604520" y="847090"/>
                  </a:lnTo>
                  <a:lnTo>
                    <a:pt x="647700" y="828040"/>
                  </a:lnTo>
                  <a:lnTo>
                    <a:pt x="688340" y="805180"/>
                  </a:lnTo>
                  <a:lnTo>
                    <a:pt x="725170" y="778510"/>
                  </a:lnTo>
                  <a:lnTo>
                    <a:pt x="760729" y="748030"/>
                  </a:lnTo>
                  <a:lnTo>
                    <a:pt x="791210" y="713740"/>
                  </a:lnTo>
                  <a:lnTo>
                    <a:pt x="819150" y="676910"/>
                  </a:lnTo>
                  <a:lnTo>
                    <a:pt x="842010" y="636270"/>
                  </a:lnTo>
                  <a:lnTo>
                    <a:pt x="861060" y="595630"/>
                  </a:lnTo>
                  <a:lnTo>
                    <a:pt x="875029" y="551180"/>
                  </a:lnTo>
                  <a:lnTo>
                    <a:pt x="881379" y="529590"/>
                  </a:lnTo>
                  <a:lnTo>
                    <a:pt x="885190" y="506730"/>
                  </a:lnTo>
                  <a:lnTo>
                    <a:pt x="890270" y="461010"/>
                  </a:lnTo>
                  <a:lnTo>
                    <a:pt x="890270" y="415290"/>
                  </a:lnTo>
                  <a:lnTo>
                    <a:pt x="881379" y="346710"/>
                  </a:lnTo>
                  <a:lnTo>
                    <a:pt x="868679" y="302260"/>
                  </a:lnTo>
                  <a:lnTo>
                    <a:pt x="852170" y="260350"/>
                  </a:lnTo>
                  <a:lnTo>
                    <a:pt x="830579" y="219710"/>
                  </a:lnTo>
                  <a:lnTo>
                    <a:pt x="819150" y="199390"/>
                  </a:lnTo>
                  <a:lnTo>
                    <a:pt x="791210" y="162560"/>
                  </a:lnTo>
                  <a:lnTo>
                    <a:pt x="760729" y="128270"/>
                  </a:lnTo>
                  <a:lnTo>
                    <a:pt x="725170" y="97790"/>
                  </a:lnTo>
                  <a:lnTo>
                    <a:pt x="688340" y="71120"/>
                  </a:lnTo>
                  <a:lnTo>
                    <a:pt x="647700" y="48260"/>
                  </a:lnTo>
                  <a:lnTo>
                    <a:pt x="604520" y="29210"/>
                  </a:lnTo>
                  <a:lnTo>
                    <a:pt x="560070" y="15240"/>
                  </a:lnTo>
                  <a:lnTo>
                    <a:pt x="515620" y="6350"/>
                  </a:lnTo>
                  <a:lnTo>
                    <a:pt x="491490" y="2540"/>
                  </a:lnTo>
                  <a:lnTo>
                    <a:pt x="4457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23429" y="4005220"/>
              <a:ext cx="891540" cy="876300"/>
            </a:xfrm>
            <a:custGeom>
              <a:avLst/>
              <a:gdLst/>
              <a:ahLst/>
              <a:cxnLst/>
              <a:rect l="l" t="t" r="r" b="b"/>
              <a:pathLst>
                <a:path w="891540" h="876300">
                  <a:moveTo>
                    <a:pt x="0" y="438150"/>
                  </a:moveTo>
                  <a:lnTo>
                    <a:pt x="0" y="416560"/>
                  </a:lnTo>
                  <a:lnTo>
                    <a:pt x="1270" y="393700"/>
                  </a:lnTo>
                  <a:lnTo>
                    <a:pt x="8890" y="350520"/>
                  </a:lnTo>
                  <a:lnTo>
                    <a:pt x="20320" y="307340"/>
                  </a:lnTo>
                  <a:lnTo>
                    <a:pt x="35560" y="265430"/>
                  </a:lnTo>
                  <a:lnTo>
                    <a:pt x="44450" y="245110"/>
                  </a:lnTo>
                  <a:lnTo>
                    <a:pt x="67310" y="207010"/>
                  </a:lnTo>
                  <a:lnTo>
                    <a:pt x="92710" y="170180"/>
                  </a:lnTo>
                  <a:lnTo>
                    <a:pt x="121920" y="137160"/>
                  </a:lnTo>
                  <a:lnTo>
                    <a:pt x="138429" y="120650"/>
                  </a:lnTo>
                  <a:lnTo>
                    <a:pt x="172720" y="92710"/>
                  </a:lnTo>
                  <a:lnTo>
                    <a:pt x="209550" y="66040"/>
                  </a:lnTo>
                  <a:lnTo>
                    <a:pt x="228600" y="55880"/>
                  </a:lnTo>
                  <a:lnTo>
                    <a:pt x="248920" y="44450"/>
                  </a:lnTo>
                  <a:lnTo>
                    <a:pt x="269240" y="35560"/>
                  </a:lnTo>
                  <a:lnTo>
                    <a:pt x="290829" y="27940"/>
                  </a:lnTo>
                  <a:lnTo>
                    <a:pt x="311150" y="20320"/>
                  </a:lnTo>
                  <a:lnTo>
                    <a:pt x="355600" y="8890"/>
                  </a:lnTo>
                  <a:lnTo>
                    <a:pt x="400050" y="2540"/>
                  </a:lnTo>
                  <a:lnTo>
                    <a:pt x="422910" y="1270"/>
                  </a:lnTo>
                  <a:lnTo>
                    <a:pt x="445770" y="0"/>
                  </a:lnTo>
                  <a:lnTo>
                    <a:pt x="468629" y="1270"/>
                  </a:lnTo>
                  <a:lnTo>
                    <a:pt x="491490" y="2540"/>
                  </a:lnTo>
                  <a:lnTo>
                    <a:pt x="537210" y="10160"/>
                  </a:lnTo>
                  <a:lnTo>
                    <a:pt x="582929" y="21590"/>
                  </a:lnTo>
                  <a:lnTo>
                    <a:pt x="626110" y="38100"/>
                  </a:lnTo>
                  <a:lnTo>
                    <a:pt x="668020" y="58420"/>
                  </a:lnTo>
                  <a:lnTo>
                    <a:pt x="707390" y="83820"/>
                  </a:lnTo>
                  <a:lnTo>
                    <a:pt x="742950" y="113030"/>
                  </a:lnTo>
                  <a:lnTo>
                    <a:pt x="760729" y="128270"/>
                  </a:lnTo>
                  <a:lnTo>
                    <a:pt x="791210" y="162560"/>
                  </a:lnTo>
                  <a:lnTo>
                    <a:pt x="819150" y="199390"/>
                  </a:lnTo>
                  <a:lnTo>
                    <a:pt x="830579" y="219710"/>
                  </a:lnTo>
                  <a:lnTo>
                    <a:pt x="842010" y="238760"/>
                  </a:lnTo>
                  <a:lnTo>
                    <a:pt x="861060" y="280670"/>
                  </a:lnTo>
                  <a:lnTo>
                    <a:pt x="876300" y="325120"/>
                  </a:lnTo>
                  <a:lnTo>
                    <a:pt x="885190" y="369570"/>
                  </a:lnTo>
                  <a:lnTo>
                    <a:pt x="890270" y="415290"/>
                  </a:lnTo>
                  <a:lnTo>
                    <a:pt x="890270" y="438150"/>
                  </a:lnTo>
                  <a:lnTo>
                    <a:pt x="890270" y="461010"/>
                  </a:lnTo>
                  <a:lnTo>
                    <a:pt x="887729" y="483870"/>
                  </a:lnTo>
                  <a:lnTo>
                    <a:pt x="885190" y="506730"/>
                  </a:lnTo>
                  <a:lnTo>
                    <a:pt x="881379" y="529590"/>
                  </a:lnTo>
                  <a:lnTo>
                    <a:pt x="875029" y="551180"/>
                  </a:lnTo>
                  <a:lnTo>
                    <a:pt x="868679" y="574040"/>
                  </a:lnTo>
                  <a:lnTo>
                    <a:pt x="861060" y="595630"/>
                  </a:lnTo>
                  <a:lnTo>
                    <a:pt x="852170" y="615950"/>
                  </a:lnTo>
                  <a:lnTo>
                    <a:pt x="842010" y="636270"/>
                  </a:lnTo>
                  <a:lnTo>
                    <a:pt x="830579" y="656590"/>
                  </a:lnTo>
                  <a:lnTo>
                    <a:pt x="819150" y="676910"/>
                  </a:lnTo>
                  <a:lnTo>
                    <a:pt x="791210" y="713740"/>
                  </a:lnTo>
                  <a:lnTo>
                    <a:pt x="760729" y="748030"/>
                  </a:lnTo>
                  <a:lnTo>
                    <a:pt x="742950" y="763270"/>
                  </a:lnTo>
                  <a:lnTo>
                    <a:pt x="725170" y="778510"/>
                  </a:lnTo>
                  <a:lnTo>
                    <a:pt x="688340" y="805180"/>
                  </a:lnTo>
                  <a:lnTo>
                    <a:pt x="647700" y="828040"/>
                  </a:lnTo>
                  <a:lnTo>
                    <a:pt x="604520" y="847090"/>
                  </a:lnTo>
                  <a:lnTo>
                    <a:pt x="560070" y="861060"/>
                  </a:lnTo>
                  <a:lnTo>
                    <a:pt x="537210" y="866140"/>
                  </a:lnTo>
                  <a:lnTo>
                    <a:pt x="515620" y="871220"/>
                  </a:lnTo>
                  <a:lnTo>
                    <a:pt x="491490" y="873760"/>
                  </a:lnTo>
                  <a:lnTo>
                    <a:pt x="468629" y="875030"/>
                  </a:lnTo>
                  <a:lnTo>
                    <a:pt x="445770" y="876300"/>
                  </a:lnTo>
                  <a:lnTo>
                    <a:pt x="421640" y="875030"/>
                  </a:lnTo>
                  <a:lnTo>
                    <a:pt x="398779" y="873760"/>
                  </a:lnTo>
                  <a:lnTo>
                    <a:pt x="375920" y="871220"/>
                  </a:lnTo>
                  <a:lnTo>
                    <a:pt x="353060" y="866140"/>
                  </a:lnTo>
                  <a:lnTo>
                    <a:pt x="330200" y="861060"/>
                  </a:lnTo>
                  <a:lnTo>
                    <a:pt x="285750" y="847090"/>
                  </a:lnTo>
                  <a:lnTo>
                    <a:pt x="242570" y="828040"/>
                  </a:lnTo>
                  <a:lnTo>
                    <a:pt x="203200" y="805180"/>
                  </a:lnTo>
                  <a:lnTo>
                    <a:pt x="182879" y="792480"/>
                  </a:lnTo>
                  <a:lnTo>
                    <a:pt x="147320" y="763270"/>
                  </a:lnTo>
                  <a:lnTo>
                    <a:pt x="114300" y="731520"/>
                  </a:lnTo>
                  <a:lnTo>
                    <a:pt x="85090" y="695960"/>
                  </a:lnTo>
                  <a:lnTo>
                    <a:pt x="59690" y="657860"/>
                  </a:lnTo>
                  <a:lnTo>
                    <a:pt x="38100" y="617220"/>
                  </a:lnTo>
                  <a:lnTo>
                    <a:pt x="21590" y="574040"/>
                  </a:lnTo>
                  <a:lnTo>
                    <a:pt x="8890" y="529590"/>
                  </a:lnTo>
                  <a:lnTo>
                    <a:pt x="2540" y="483870"/>
                  </a:lnTo>
                  <a:lnTo>
                    <a:pt x="0" y="461010"/>
                  </a:lnTo>
                  <a:lnTo>
                    <a:pt x="0" y="438150"/>
                  </a:lnTo>
                  <a:close/>
                </a:path>
                <a:path w="891540" h="876300">
                  <a:moveTo>
                    <a:pt x="0" y="0"/>
                  </a:moveTo>
                  <a:lnTo>
                    <a:pt x="0" y="0"/>
                  </a:lnTo>
                </a:path>
                <a:path w="891540" h="876300">
                  <a:moveTo>
                    <a:pt x="891540" y="876300"/>
                  </a:moveTo>
                  <a:lnTo>
                    <a:pt x="891540" y="876300"/>
                  </a:lnTo>
                </a:path>
              </a:pathLst>
            </a:custGeom>
            <a:ln w="25518">
              <a:solidFill>
                <a:srgbClr val="F695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17642" y="3393440"/>
            <a:ext cx="726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0" dirty="0">
                <a:latin typeface="Arial"/>
                <a:cs typeface="Arial"/>
              </a:rPr>
              <a:t>Р</a:t>
            </a:r>
            <a:r>
              <a:rPr sz="1600" b="1" spc="-5" dirty="0">
                <a:latin typeface="Arial"/>
                <a:cs typeface="Arial"/>
              </a:rPr>
              <a:t>а</a:t>
            </a:r>
            <a:r>
              <a:rPr sz="1600" b="1" spc="-10" dirty="0">
                <a:latin typeface="Arial"/>
                <a:cs typeface="Arial"/>
              </a:rPr>
              <a:t>б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5" dirty="0">
                <a:latin typeface="Arial"/>
                <a:cs typeface="Arial"/>
              </a:rPr>
              <a:t>т</a:t>
            </a:r>
            <a:r>
              <a:rPr sz="1600" b="1" dirty="0">
                <a:latin typeface="Arial"/>
                <a:cs typeface="Arial"/>
              </a:rPr>
              <a:t>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7719" y="6474100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93542" y="282315"/>
            <a:ext cx="3119755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Х</a:t>
            </a:r>
            <a:r>
              <a:rPr spc="5" dirty="0"/>
              <a:t>р</a:t>
            </a:r>
            <a:r>
              <a:rPr spc="-5" dirty="0"/>
              <a:t>он</a:t>
            </a:r>
            <a:r>
              <a:rPr spc="-25" dirty="0"/>
              <a:t>о</a:t>
            </a:r>
            <a:r>
              <a:rPr spc="5" dirty="0"/>
              <a:t>м</a:t>
            </a:r>
            <a:r>
              <a:rPr spc="-25" dirty="0"/>
              <a:t>е</a:t>
            </a:r>
            <a:r>
              <a:rPr spc="5" dirty="0"/>
              <a:t>т</a:t>
            </a:r>
            <a:r>
              <a:rPr spc="-5" dirty="0"/>
              <a:t>р</a:t>
            </a:r>
            <a:r>
              <a:rPr dirty="0"/>
              <a:t>аж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381910"/>
            <a:ext cx="4982845" cy="45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/>
              <a:t>6 шагов решения проблем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990600"/>
            <a:ext cx="8000999" cy="344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5" dirty="0" err="1">
                <a:solidFill>
                  <a:srgbClr val="001F5F"/>
                </a:solidFill>
                <a:latin typeface="Arial"/>
                <a:cs typeface="Arial"/>
              </a:rPr>
              <a:t>Описать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проблему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Найти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коренную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причину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Выбрать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способ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решения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Внедрить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контрмеру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Контролировать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результат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Создать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изменить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стандарт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2" b="100000" l="0" r="99030">
                        <a14:foregroundMark x1="52155" y1="7847" x2="79203" y2="12044"/>
                        <a14:foregroundMark x1="75647" y1="36861" x2="73707" y2="37956"/>
                        <a14:foregroundMark x1="73276" y1="40876" x2="73276" y2="44526"/>
                        <a14:foregroundMark x1="74246" y1="40876" x2="74246" y2="46898"/>
                        <a14:foregroundMark x1="74569" y1="50365" x2="74461" y2="46533"/>
                        <a14:foregroundMark x1="72091" y1="53467" x2="72091" y2="70073"/>
                        <a14:foregroundMark x1="72091" y1="70073" x2="67672" y2="72628"/>
                        <a14:foregroundMark x1="67780" y1="72445" x2="68319" y2="83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9" r="16083" b="4040"/>
          <a:stretch/>
        </p:blipFill>
        <p:spPr bwMode="auto">
          <a:xfrm>
            <a:off x="5029200" y="1100072"/>
            <a:ext cx="3790126" cy="32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857" y="325155"/>
            <a:ext cx="770478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Три</a:t>
            </a:r>
            <a:r>
              <a:rPr spc="-15" dirty="0"/>
              <a:t> </a:t>
            </a:r>
            <a:r>
              <a:rPr spc="-5" dirty="0"/>
              <a:t>вида</a:t>
            </a:r>
            <a:r>
              <a:rPr spc="-10" dirty="0"/>
              <a:t> </a:t>
            </a:r>
            <a:r>
              <a:rPr spc="-15" dirty="0"/>
              <a:t>работ</a:t>
            </a:r>
            <a:r>
              <a:rPr spc="-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10" dirty="0"/>
              <a:t>любом</a:t>
            </a:r>
            <a:r>
              <a:rPr spc="5" dirty="0"/>
              <a:t> </a:t>
            </a:r>
            <a:r>
              <a:rPr spc="-5" dirty="0"/>
              <a:t>процессе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335581" y="827045"/>
            <a:ext cx="8601711" cy="5283820"/>
            <a:chOff x="335279" y="1444900"/>
            <a:chExt cx="8601711" cy="5283820"/>
          </a:xfrm>
        </p:grpSpPr>
        <p:grpSp>
          <p:nvGrpSpPr>
            <p:cNvPr id="3" name="object 3"/>
            <p:cNvGrpSpPr/>
            <p:nvPr/>
          </p:nvGrpSpPr>
          <p:grpSpPr>
            <a:xfrm>
              <a:off x="1259839" y="2147210"/>
              <a:ext cx="6315710" cy="398780"/>
              <a:chOff x="1259839" y="2147210"/>
              <a:chExt cx="6315710" cy="39878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1259839" y="2402477"/>
                <a:ext cx="6102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02350">
                    <a:moveTo>
                      <a:pt x="0" y="0"/>
                    </a:moveTo>
                    <a:lnTo>
                      <a:pt x="6102350" y="0"/>
                    </a:lnTo>
                  </a:path>
                </a:pathLst>
              </a:custGeom>
              <a:ln w="2032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7346949" y="2260240"/>
                <a:ext cx="2286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28600">
                    <a:moveTo>
                      <a:pt x="0" y="0"/>
                    </a:moveTo>
                    <a:lnTo>
                      <a:pt x="0" y="228600"/>
                    </a:lnTo>
                    <a:lnTo>
                      <a:pt x="228600" y="114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8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259839" y="2354220"/>
                <a:ext cx="6102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02350">
                    <a:moveTo>
                      <a:pt x="0" y="0"/>
                    </a:moveTo>
                    <a:lnTo>
                      <a:pt x="6102350" y="0"/>
                    </a:lnTo>
                  </a:path>
                </a:pathLst>
              </a:custGeom>
              <a:ln w="76194">
                <a:solidFill>
                  <a:srgbClr val="1E487C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7346949" y="2239920"/>
                <a:ext cx="2286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28600">
                    <a:moveTo>
                      <a:pt x="0" y="0"/>
                    </a:moveTo>
                    <a:lnTo>
                      <a:pt x="0" y="228600"/>
                    </a:lnTo>
                    <a:lnTo>
                      <a:pt x="228600" y="114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487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3761739" y="2147210"/>
                <a:ext cx="1069340" cy="398780"/>
              </a:xfrm>
              <a:custGeom>
                <a:avLst/>
                <a:gdLst/>
                <a:ahLst/>
                <a:cxnLst/>
                <a:rect l="l" t="t" r="r" b="b"/>
                <a:pathLst>
                  <a:path w="1069339" h="398780">
                    <a:moveTo>
                      <a:pt x="1069339" y="0"/>
                    </a:moveTo>
                    <a:lnTo>
                      <a:pt x="0" y="0"/>
                    </a:lnTo>
                    <a:lnTo>
                      <a:pt x="0" y="398779"/>
                    </a:lnTo>
                    <a:lnTo>
                      <a:pt x="534670" y="398779"/>
                    </a:lnTo>
                    <a:lnTo>
                      <a:pt x="1069339" y="398779"/>
                    </a:lnTo>
                    <a:lnTo>
                      <a:pt x="106933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9" name="object 9"/>
            <p:cNvGrpSpPr/>
            <p:nvPr/>
          </p:nvGrpSpPr>
          <p:grpSpPr>
            <a:xfrm>
              <a:off x="335279" y="2105300"/>
              <a:ext cx="549910" cy="1704339"/>
              <a:chOff x="335279" y="2105300"/>
              <a:chExt cx="549910" cy="1704339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365759" y="2872380"/>
                <a:ext cx="179070" cy="327660"/>
              </a:xfrm>
              <a:custGeom>
                <a:avLst/>
                <a:gdLst/>
                <a:ahLst/>
                <a:cxnLst/>
                <a:rect l="l" t="t" r="r" b="b"/>
                <a:pathLst>
                  <a:path w="179070" h="327660">
                    <a:moveTo>
                      <a:pt x="170180" y="1270"/>
                    </a:moveTo>
                    <a:lnTo>
                      <a:pt x="148590" y="1270"/>
                    </a:lnTo>
                    <a:lnTo>
                      <a:pt x="135890" y="7620"/>
                    </a:lnTo>
                    <a:lnTo>
                      <a:pt x="134619" y="10160"/>
                    </a:lnTo>
                    <a:lnTo>
                      <a:pt x="132080" y="11430"/>
                    </a:lnTo>
                    <a:lnTo>
                      <a:pt x="126999" y="16510"/>
                    </a:lnTo>
                    <a:lnTo>
                      <a:pt x="124460" y="20320"/>
                    </a:lnTo>
                    <a:lnTo>
                      <a:pt x="120649" y="24130"/>
                    </a:lnTo>
                    <a:lnTo>
                      <a:pt x="113030" y="34289"/>
                    </a:lnTo>
                    <a:lnTo>
                      <a:pt x="107949" y="39370"/>
                    </a:lnTo>
                    <a:lnTo>
                      <a:pt x="104139" y="45720"/>
                    </a:lnTo>
                    <a:lnTo>
                      <a:pt x="99060" y="52070"/>
                    </a:lnTo>
                    <a:lnTo>
                      <a:pt x="93980" y="59689"/>
                    </a:lnTo>
                    <a:lnTo>
                      <a:pt x="88899" y="66039"/>
                    </a:lnTo>
                    <a:lnTo>
                      <a:pt x="82549" y="73660"/>
                    </a:lnTo>
                    <a:lnTo>
                      <a:pt x="77469" y="81280"/>
                    </a:lnTo>
                    <a:lnTo>
                      <a:pt x="72389" y="90170"/>
                    </a:lnTo>
                    <a:lnTo>
                      <a:pt x="66039" y="97789"/>
                    </a:lnTo>
                    <a:lnTo>
                      <a:pt x="60960" y="106680"/>
                    </a:lnTo>
                    <a:lnTo>
                      <a:pt x="55880" y="114300"/>
                    </a:lnTo>
                    <a:lnTo>
                      <a:pt x="50799" y="123189"/>
                    </a:lnTo>
                    <a:lnTo>
                      <a:pt x="44449" y="132080"/>
                    </a:lnTo>
                    <a:lnTo>
                      <a:pt x="39369" y="139700"/>
                    </a:lnTo>
                    <a:lnTo>
                      <a:pt x="34289" y="148589"/>
                    </a:lnTo>
                    <a:lnTo>
                      <a:pt x="30479" y="156210"/>
                    </a:lnTo>
                    <a:lnTo>
                      <a:pt x="25400" y="165100"/>
                    </a:lnTo>
                    <a:lnTo>
                      <a:pt x="13969" y="187960"/>
                    </a:lnTo>
                    <a:lnTo>
                      <a:pt x="10160" y="194310"/>
                    </a:lnTo>
                    <a:lnTo>
                      <a:pt x="7619" y="201930"/>
                    </a:lnTo>
                    <a:lnTo>
                      <a:pt x="5079" y="207010"/>
                    </a:lnTo>
                    <a:lnTo>
                      <a:pt x="3810" y="213360"/>
                    </a:lnTo>
                    <a:lnTo>
                      <a:pt x="1269" y="219710"/>
                    </a:lnTo>
                    <a:lnTo>
                      <a:pt x="1269" y="223520"/>
                    </a:lnTo>
                    <a:lnTo>
                      <a:pt x="0" y="228600"/>
                    </a:lnTo>
                    <a:lnTo>
                      <a:pt x="0" y="255270"/>
                    </a:lnTo>
                    <a:lnTo>
                      <a:pt x="1269" y="257810"/>
                    </a:lnTo>
                    <a:lnTo>
                      <a:pt x="1269" y="261620"/>
                    </a:lnTo>
                    <a:lnTo>
                      <a:pt x="3810" y="269239"/>
                    </a:lnTo>
                    <a:lnTo>
                      <a:pt x="6350" y="271780"/>
                    </a:lnTo>
                    <a:lnTo>
                      <a:pt x="7619" y="275589"/>
                    </a:lnTo>
                    <a:lnTo>
                      <a:pt x="10160" y="278130"/>
                    </a:lnTo>
                    <a:lnTo>
                      <a:pt x="12700" y="281939"/>
                    </a:lnTo>
                    <a:lnTo>
                      <a:pt x="16510" y="284480"/>
                    </a:lnTo>
                    <a:lnTo>
                      <a:pt x="20319" y="288289"/>
                    </a:lnTo>
                    <a:lnTo>
                      <a:pt x="24129" y="290830"/>
                    </a:lnTo>
                    <a:lnTo>
                      <a:pt x="34289" y="295910"/>
                    </a:lnTo>
                    <a:lnTo>
                      <a:pt x="40639" y="299720"/>
                    </a:lnTo>
                    <a:lnTo>
                      <a:pt x="46989" y="302260"/>
                    </a:lnTo>
                    <a:lnTo>
                      <a:pt x="54610" y="304800"/>
                    </a:lnTo>
                    <a:lnTo>
                      <a:pt x="72389" y="309880"/>
                    </a:lnTo>
                    <a:lnTo>
                      <a:pt x="81280" y="313689"/>
                    </a:lnTo>
                    <a:lnTo>
                      <a:pt x="92710" y="316230"/>
                    </a:lnTo>
                    <a:lnTo>
                      <a:pt x="102869" y="317500"/>
                    </a:lnTo>
                    <a:lnTo>
                      <a:pt x="128269" y="322580"/>
                    </a:lnTo>
                    <a:lnTo>
                      <a:pt x="143510" y="325120"/>
                    </a:lnTo>
                    <a:lnTo>
                      <a:pt x="157480" y="327660"/>
                    </a:lnTo>
                    <a:lnTo>
                      <a:pt x="163830" y="245110"/>
                    </a:lnTo>
                    <a:lnTo>
                      <a:pt x="162560" y="245110"/>
                    </a:lnTo>
                    <a:lnTo>
                      <a:pt x="162560" y="243839"/>
                    </a:lnTo>
                    <a:lnTo>
                      <a:pt x="154940" y="240030"/>
                    </a:lnTo>
                    <a:lnTo>
                      <a:pt x="151130" y="237489"/>
                    </a:lnTo>
                    <a:lnTo>
                      <a:pt x="147319" y="236220"/>
                    </a:lnTo>
                    <a:lnTo>
                      <a:pt x="132080" y="228600"/>
                    </a:lnTo>
                    <a:lnTo>
                      <a:pt x="128269" y="227330"/>
                    </a:lnTo>
                    <a:lnTo>
                      <a:pt x="125730" y="226060"/>
                    </a:lnTo>
                    <a:lnTo>
                      <a:pt x="121919" y="224789"/>
                    </a:lnTo>
                    <a:lnTo>
                      <a:pt x="119380" y="224789"/>
                    </a:lnTo>
                    <a:lnTo>
                      <a:pt x="111760" y="222250"/>
                    </a:lnTo>
                    <a:lnTo>
                      <a:pt x="107949" y="222250"/>
                    </a:lnTo>
                    <a:lnTo>
                      <a:pt x="100330" y="219710"/>
                    </a:lnTo>
                    <a:lnTo>
                      <a:pt x="92710" y="219710"/>
                    </a:lnTo>
                    <a:lnTo>
                      <a:pt x="88899" y="218439"/>
                    </a:lnTo>
                    <a:lnTo>
                      <a:pt x="91439" y="217170"/>
                    </a:lnTo>
                    <a:lnTo>
                      <a:pt x="92710" y="214630"/>
                    </a:lnTo>
                    <a:lnTo>
                      <a:pt x="96519" y="212089"/>
                    </a:lnTo>
                    <a:lnTo>
                      <a:pt x="115569" y="193039"/>
                    </a:lnTo>
                    <a:lnTo>
                      <a:pt x="119380" y="190500"/>
                    </a:lnTo>
                    <a:lnTo>
                      <a:pt x="121919" y="186689"/>
                    </a:lnTo>
                    <a:lnTo>
                      <a:pt x="124460" y="184150"/>
                    </a:lnTo>
                    <a:lnTo>
                      <a:pt x="126999" y="180339"/>
                    </a:lnTo>
                    <a:lnTo>
                      <a:pt x="133349" y="173989"/>
                    </a:lnTo>
                    <a:lnTo>
                      <a:pt x="135890" y="170180"/>
                    </a:lnTo>
                    <a:lnTo>
                      <a:pt x="139699" y="166370"/>
                    </a:lnTo>
                    <a:lnTo>
                      <a:pt x="142240" y="161289"/>
                    </a:lnTo>
                    <a:lnTo>
                      <a:pt x="152399" y="146050"/>
                    </a:lnTo>
                    <a:lnTo>
                      <a:pt x="154940" y="140970"/>
                    </a:lnTo>
                    <a:lnTo>
                      <a:pt x="157480" y="137160"/>
                    </a:lnTo>
                    <a:lnTo>
                      <a:pt x="160019" y="132080"/>
                    </a:lnTo>
                    <a:lnTo>
                      <a:pt x="161290" y="128270"/>
                    </a:lnTo>
                    <a:lnTo>
                      <a:pt x="163830" y="123189"/>
                    </a:lnTo>
                    <a:lnTo>
                      <a:pt x="166369" y="113030"/>
                    </a:lnTo>
                    <a:lnTo>
                      <a:pt x="167640" y="109220"/>
                    </a:lnTo>
                    <a:lnTo>
                      <a:pt x="170180" y="102870"/>
                    </a:lnTo>
                    <a:lnTo>
                      <a:pt x="170180" y="97789"/>
                    </a:lnTo>
                    <a:lnTo>
                      <a:pt x="173990" y="82550"/>
                    </a:lnTo>
                    <a:lnTo>
                      <a:pt x="173990" y="77470"/>
                    </a:lnTo>
                    <a:lnTo>
                      <a:pt x="175260" y="72389"/>
                    </a:lnTo>
                    <a:lnTo>
                      <a:pt x="176530" y="66039"/>
                    </a:lnTo>
                    <a:lnTo>
                      <a:pt x="176530" y="55880"/>
                    </a:lnTo>
                    <a:lnTo>
                      <a:pt x="177799" y="50800"/>
                    </a:lnTo>
                    <a:lnTo>
                      <a:pt x="179069" y="41910"/>
                    </a:lnTo>
                    <a:lnTo>
                      <a:pt x="179069" y="5080"/>
                    </a:lnTo>
                    <a:lnTo>
                      <a:pt x="175260" y="2539"/>
                    </a:lnTo>
                    <a:lnTo>
                      <a:pt x="172719" y="2539"/>
                    </a:lnTo>
                    <a:lnTo>
                      <a:pt x="170180" y="1270"/>
                    </a:lnTo>
                    <a:close/>
                  </a:path>
                  <a:path w="179070" h="327660">
                    <a:moveTo>
                      <a:pt x="167640" y="0"/>
                    </a:moveTo>
                    <a:lnTo>
                      <a:pt x="152399" y="0"/>
                    </a:lnTo>
                    <a:lnTo>
                      <a:pt x="149860" y="1270"/>
                    </a:lnTo>
                    <a:lnTo>
                      <a:pt x="168910" y="1270"/>
                    </a:lnTo>
                    <a:lnTo>
                      <a:pt x="167640" y="0"/>
                    </a:lnTo>
                    <a:close/>
                  </a:path>
                </a:pathLst>
              </a:custGeom>
              <a:solidFill>
                <a:srgbClr val="F8F5F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365760" y="2872380"/>
                <a:ext cx="179070" cy="327660"/>
              </a:xfrm>
              <a:custGeom>
                <a:avLst/>
                <a:gdLst/>
                <a:ahLst/>
                <a:cxnLst/>
                <a:rect l="l" t="t" r="r" b="b"/>
                <a:pathLst>
                  <a:path w="179070" h="327660">
                    <a:moveTo>
                      <a:pt x="179070" y="5080"/>
                    </a:moveTo>
                    <a:lnTo>
                      <a:pt x="175260" y="2540"/>
                    </a:lnTo>
                    <a:lnTo>
                      <a:pt x="172720" y="2540"/>
                    </a:lnTo>
                    <a:lnTo>
                      <a:pt x="170180" y="1270"/>
                    </a:lnTo>
                    <a:lnTo>
                      <a:pt x="168910" y="1270"/>
                    </a:lnTo>
                    <a:lnTo>
                      <a:pt x="167640" y="0"/>
                    </a:lnTo>
                    <a:lnTo>
                      <a:pt x="152400" y="0"/>
                    </a:lnTo>
                    <a:lnTo>
                      <a:pt x="149860" y="1270"/>
                    </a:lnTo>
                    <a:lnTo>
                      <a:pt x="148590" y="1270"/>
                    </a:lnTo>
                    <a:lnTo>
                      <a:pt x="135890" y="7620"/>
                    </a:lnTo>
                    <a:lnTo>
                      <a:pt x="134620" y="10160"/>
                    </a:lnTo>
                    <a:lnTo>
                      <a:pt x="132080" y="11430"/>
                    </a:lnTo>
                    <a:lnTo>
                      <a:pt x="124460" y="19050"/>
                    </a:lnTo>
                    <a:lnTo>
                      <a:pt x="123190" y="21590"/>
                    </a:lnTo>
                    <a:lnTo>
                      <a:pt x="124460" y="26670"/>
                    </a:lnTo>
                    <a:lnTo>
                      <a:pt x="127000" y="39370"/>
                    </a:lnTo>
                    <a:lnTo>
                      <a:pt x="128270" y="44450"/>
                    </a:lnTo>
                    <a:lnTo>
                      <a:pt x="130810" y="57150"/>
                    </a:lnTo>
                    <a:lnTo>
                      <a:pt x="132080" y="59690"/>
                    </a:lnTo>
                    <a:lnTo>
                      <a:pt x="132080" y="66040"/>
                    </a:lnTo>
                    <a:lnTo>
                      <a:pt x="133350" y="68580"/>
                    </a:lnTo>
                    <a:lnTo>
                      <a:pt x="133350" y="74930"/>
                    </a:lnTo>
                    <a:lnTo>
                      <a:pt x="134620" y="81280"/>
                    </a:lnTo>
                    <a:lnTo>
                      <a:pt x="134620" y="87630"/>
                    </a:lnTo>
                    <a:lnTo>
                      <a:pt x="135890" y="93980"/>
                    </a:lnTo>
                    <a:lnTo>
                      <a:pt x="137160" y="101600"/>
                    </a:lnTo>
                    <a:lnTo>
                      <a:pt x="138430" y="106680"/>
                    </a:lnTo>
                    <a:lnTo>
                      <a:pt x="138430" y="138430"/>
                    </a:lnTo>
                    <a:lnTo>
                      <a:pt x="137160" y="140970"/>
                    </a:lnTo>
                    <a:lnTo>
                      <a:pt x="137160" y="143510"/>
                    </a:lnTo>
                    <a:lnTo>
                      <a:pt x="135890" y="146050"/>
                    </a:lnTo>
                    <a:lnTo>
                      <a:pt x="135890" y="148590"/>
                    </a:lnTo>
                    <a:lnTo>
                      <a:pt x="133350" y="153670"/>
                    </a:lnTo>
                    <a:lnTo>
                      <a:pt x="133350" y="156210"/>
                    </a:lnTo>
                    <a:lnTo>
                      <a:pt x="132080" y="157480"/>
                    </a:lnTo>
                    <a:lnTo>
                      <a:pt x="129540" y="162560"/>
                    </a:lnTo>
                    <a:lnTo>
                      <a:pt x="125730" y="166370"/>
                    </a:lnTo>
                    <a:lnTo>
                      <a:pt x="124460" y="168910"/>
                    </a:lnTo>
                    <a:lnTo>
                      <a:pt x="123190" y="170180"/>
                    </a:lnTo>
                    <a:lnTo>
                      <a:pt x="121920" y="172720"/>
                    </a:lnTo>
                    <a:lnTo>
                      <a:pt x="113030" y="181610"/>
                    </a:lnTo>
                    <a:lnTo>
                      <a:pt x="107950" y="185420"/>
                    </a:lnTo>
                    <a:lnTo>
                      <a:pt x="104140" y="189230"/>
                    </a:lnTo>
                    <a:lnTo>
                      <a:pt x="99060" y="193040"/>
                    </a:lnTo>
                    <a:lnTo>
                      <a:pt x="91440" y="200660"/>
                    </a:lnTo>
                    <a:lnTo>
                      <a:pt x="87630" y="203200"/>
                    </a:lnTo>
                    <a:lnTo>
                      <a:pt x="86360" y="204470"/>
                    </a:lnTo>
                    <a:lnTo>
                      <a:pt x="85090" y="204470"/>
                    </a:lnTo>
                    <a:lnTo>
                      <a:pt x="83820" y="205740"/>
                    </a:lnTo>
                    <a:lnTo>
                      <a:pt x="81280" y="207010"/>
                    </a:lnTo>
                    <a:lnTo>
                      <a:pt x="78740" y="209550"/>
                    </a:lnTo>
                    <a:lnTo>
                      <a:pt x="77470" y="209550"/>
                    </a:lnTo>
                    <a:lnTo>
                      <a:pt x="74930" y="210820"/>
                    </a:lnTo>
                    <a:lnTo>
                      <a:pt x="72390" y="210820"/>
                    </a:lnTo>
                    <a:lnTo>
                      <a:pt x="64770" y="214630"/>
                    </a:lnTo>
                    <a:lnTo>
                      <a:pt x="60960" y="214630"/>
                    </a:lnTo>
                    <a:lnTo>
                      <a:pt x="48260" y="220980"/>
                    </a:lnTo>
                    <a:lnTo>
                      <a:pt x="44437" y="222250"/>
                    </a:lnTo>
                    <a:lnTo>
                      <a:pt x="41910" y="223520"/>
                    </a:lnTo>
                    <a:lnTo>
                      <a:pt x="41910" y="228600"/>
                    </a:lnTo>
                    <a:lnTo>
                      <a:pt x="39370" y="233680"/>
                    </a:lnTo>
                    <a:lnTo>
                      <a:pt x="53340" y="233680"/>
                    </a:lnTo>
                    <a:lnTo>
                      <a:pt x="57150" y="232410"/>
                    </a:lnTo>
                    <a:lnTo>
                      <a:pt x="59690" y="232410"/>
                    </a:lnTo>
                    <a:lnTo>
                      <a:pt x="63500" y="231140"/>
                    </a:lnTo>
                    <a:lnTo>
                      <a:pt x="66040" y="231140"/>
                    </a:lnTo>
                    <a:lnTo>
                      <a:pt x="69850" y="229870"/>
                    </a:lnTo>
                    <a:lnTo>
                      <a:pt x="73660" y="229870"/>
                    </a:lnTo>
                    <a:lnTo>
                      <a:pt x="77470" y="228600"/>
                    </a:lnTo>
                    <a:lnTo>
                      <a:pt x="85090" y="228600"/>
                    </a:lnTo>
                    <a:lnTo>
                      <a:pt x="88900" y="227330"/>
                    </a:lnTo>
                    <a:lnTo>
                      <a:pt x="105410" y="227330"/>
                    </a:lnTo>
                    <a:lnTo>
                      <a:pt x="107950" y="228600"/>
                    </a:lnTo>
                    <a:lnTo>
                      <a:pt x="111760" y="228600"/>
                    </a:lnTo>
                    <a:lnTo>
                      <a:pt x="114300" y="229870"/>
                    </a:lnTo>
                    <a:lnTo>
                      <a:pt x="116840" y="229870"/>
                    </a:lnTo>
                    <a:lnTo>
                      <a:pt x="118110" y="231140"/>
                    </a:lnTo>
                    <a:lnTo>
                      <a:pt x="120650" y="231140"/>
                    </a:lnTo>
                    <a:lnTo>
                      <a:pt x="121920" y="232410"/>
                    </a:lnTo>
                    <a:lnTo>
                      <a:pt x="124460" y="232410"/>
                    </a:lnTo>
                    <a:lnTo>
                      <a:pt x="127000" y="234950"/>
                    </a:lnTo>
                    <a:lnTo>
                      <a:pt x="129540" y="236220"/>
                    </a:lnTo>
                    <a:lnTo>
                      <a:pt x="134620" y="241300"/>
                    </a:lnTo>
                    <a:lnTo>
                      <a:pt x="135890" y="243840"/>
                    </a:lnTo>
                    <a:lnTo>
                      <a:pt x="135890" y="246380"/>
                    </a:lnTo>
                    <a:lnTo>
                      <a:pt x="134620" y="247650"/>
                    </a:lnTo>
                    <a:lnTo>
                      <a:pt x="133350" y="251460"/>
                    </a:lnTo>
                    <a:lnTo>
                      <a:pt x="130810" y="256540"/>
                    </a:lnTo>
                    <a:lnTo>
                      <a:pt x="130810" y="257810"/>
                    </a:lnTo>
                    <a:lnTo>
                      <a:pt x="129540" y="260350"/>
                    </a:lnTo>
                    <a:lnTo>
                      <a:pt x="129540" y="261620"/>
                    </a:lnTo>
                    <a:lnTo>
                      <a:pt x="128270" y="264160"/>
                    </a:lnTo>
                    <a:lnTo>
                      <a:pt x="127000" y="265430"/>
                    </a:lnTo>
                    <a:lnTo>
                      <a:pt x="127000" y="266700"/>
                    </a:lnTo>
                    <a:lnTo>
                      <a:pt x="125730" y="267970"/>
                    </a:lnTo>
                    <a:lnTo>
                      <a:pt x="125730" y="269240"/>
                    </a:lnTo>
                    <a:lnTo>
                      <a:pt x="124460" y="271780"/>
                    </a:lnTo>
                    <a:lnTo>
                      <a:pt x="124460" y="274320"/>
                    </a:lnTo>
                    <a:lnTo>
                      <a:pt x="123190" y="278130"/>
                    </a:lnTo>
                    <a:lnTo>
                      <a:pt x="123190" y="280670"/>
                    </a:lnTo>
                    <a:lnTo>
                      <a:pt x="121920" y="283210"/>
                    </a:lnTo>
                    <a:lnTo>
                      <a:pt x="121920" y="287020"/>
                    </a:lnTo>
                    <a:lnTo>
                      <a:pt x="120650" y="287020"/>
                    </a:lnTo>
                    <a:lnTo>
                      <a:pt x="120650" y="289560"/>
                    </a:lnTo>
                    <a:lnTo>
                      <a:pt x="114300" y="295910"/>
                    </a:lnTo>
                    <a:lnTo>
                      <a:pt x="114300" y="297180"/>
                    </a:lnTo>
                    <a:lnTo>
                      <a:pt x="111760" y="299720"/>
                    </a:lnTo>
                    <a:lnTo>
                      <a:pt x="111760" y="300990"/>
                    </a:lnTo>
                    <a:lnTo>
                      <a:pt x="109220" y="303530"/>
                    </a:lnTo>
                    <a:lnTo>
                      <a:pt x="109220" y="308610"/>
                    </a:lnTo>
                    <a:lnTo>
                      <a:pt x="107950" y="309880"/>
                    </a:lnTo>
                    <a:lnTo>
                      <a:pt x="107950" y="311150"/>
                    </a:lnTo>
                    <a:lnTo>
                      <a:pt x="104140" y="311150"/>
                    </a:lnTo>
                    <a:lnTo>
                      <a:pt x="99060" y="309880"/>
                    </a:lnTo>
                    <a:lnTo>
                      <a:pt x="95250" y="308610"/>
                    </a:lnTo>
                    <a:lnTo>
                      <a:pt x="91440" y="308610"/>
                    </a:lnTo>
                    <a:lnTo>
                      <a:pt x="88900" y="307340"/>
                    </a:lnTo>
                    <a:lnTo>
                      <a:pt x="85090" y="307340"/>
                    </a:lnTo>
                    <a:lnTo>
                      <a:pt x="81280" y="306070"/>
                    </a:lnTo>
                    <a:lnTo>
                      <a:pt x="78740" y="304800"/>
                    </a:lnTo>
                    <a:lnTo>
                      <a:pt x="74930" y="304800"/>
                    </a:lnTo>
                    <a:lnTo>
                      <a:pt x="71120" y="303530"/>
                    </a:lnTo>
                    <a:lnTo>
                      <a:pt x="68580" y="302260"/>
                    </a:lnTo>
                    <a:lnTo>
                      <a:pt x="60960" y="299720"/>
                    </a:lnTo>
                    <a:lnTo>
                      <a:pt x="58420" y="298450"/>
                    </a:lnTo>
                    <a:lnTo>
                      <a:pt x="54610" y="297180"/>
                    </a:lnTo>
                    <a:lnTo>
                      <a:pt x="52070" y="295910"/>
                    </a:lnTo>
                    <a:lnTo>
                      <a:pt x="44437" y="293370"/>
                    </a:lnTo>
                    <a:lnTo>
                      <a:pt x="36830" y="289560"/>
                    </a:lnTo>
                    <a:lnTo>
                      <a:pt x="33020" y="288290"/>
                    </a:lnTo>
                    <a:lnTo>
                      <a:pt x="31750" y="285750"/>
                    </a:lnTo>
                    <a:lnTo>
                      <a:pt x="29210" y="284480"/>
                    </a:lnTo>
                    <a:lnTo>
                      <a:pt x="26670" y="281940"/>
                    </a:lnTo>
                    <a:lnTo>
                      <a:pt x="24130" y="280670"/>
                    </a:lnTo>
                    <a:lnTo>
                      <a:pt x="22860" y="278130"/>
                    </a:lnTo>
                    <a:lnTo>
                      <a:pt x="20320" y="276860"/>
                    </a:lnTo>
                    <a:lnTo>
                      <a:pt x="17780" y="271780"/>
                    </a:lnTo>
                    <a:lnTo>
                      <a:pt x="13970" y="267970"/>
                    </a:lnTo>
                    <a:lnTo>
                      <a:pt x="11430" y="262890"/>
                    </a:lnTo>
                    <a:lnTo>
                      <a:pt x="11430" y="259080"/>
                    </a:lnTo>
                    <a:lnTo>
                      <a:pt x="7620" y="251460"/>
                    </a:lnTo>
                    <a:lnTo>
                      <a:pt x="7620" y="248920"/>
                    </a:lnTo>
                    <a:lnTo>
                      <a:pt x="6350" y="246380"/>
                    </a:lnTo>
                    <a:lnTo>
                      <a:pt x="6350" y="242570"/>
                    </a:lnTo>
                    <a:lnTo>
                      <a:pt x="5080" y="240030"/>
                    </a:lnTo>
                    <a:lnTo>
                      <a:pt x="5080" y="233680"/>
                    </a:lnTo>
                    <a:lnTo>
                      <a:pt x="3810" y="229870"/>
                    </a:lnTo>
                    <a:lnTo>
                      <a:pt x="3810" y="213360"/>
                    </a:lnTo>
                    <a:lnTo>
                      <a:pt x="1270" y="218440"/>
                    </a:lnTo>
                    <a:lnTo>
                      <a:pt x="1270" y="224790"/>
                    </a:lnTo>
                    <a:lnTo>
                      <a:pt x="0" y="226060"/>
                    </a:lnTo>
                    <a:lnTo>
                      <a:pt x="0" y="255270"/>
                    </a:lnTo>
                    <a:lnTo>
                      <a:pt x="1270" y="257810"/>
                    </a:lnTo>
                    <a:lnTo>
                      <a:pt x="1270" y="261620"/>
                    </a:lnTo>
                    <a:lnTo>
                      <a:pt x="3810" y="269240"/>
                    </a:lnTo>
                    <a:lnTo>
                      <a:pt x="6350" y="271780"/>
                    </a:lnTo>
                    <a:lnTo>
                      <a:pt x="7620" y="275590"/>
                    </a:lnTo>
                    <a:lnTo>
                      <a:pt x="10160" y="278130"/>
                    </a:lnTo>
                    <a:lnTo>
                      <a:pt x="12700" y="281940"/>
                    </a:lnTo>
                    <a:lnTo>
                      <a:pt x="16510" y="284480"/>
                    </a:lnTo>
                    <a:lnTo>
                      <a:pt x="20320" y="288290"/>
                    </a:lnTo>
                    <a:lnTo>
                      <a:pt x="24130" y="290830"/>
                    </a:lnTo>
                    <a:lnTo>
                      <a:pt x="34290" y="295910"/>
                    </a:lnTo>
                    <a:lnTo>
                      <a:pt x="40640" y="299720"/>
                    </a:lnTo>
                    <a:lnTo>
                      <a:pt x="46990" y="302260"/>
                    </a:lnTo>
                    <a:lnTo>
                      <a:pt x="54610" y="304800"/>
                    </a:lnTo>
                    <a:lnTo>
                      <a:pt x="72390" y="309880"/>
                    </a:lnTo>
                    <a:lnTo>
                      <a:pt x="81280" y="313690"/>
                    </a:lnTo>
                    <a:lnTo>
                      <a:pt x="92710" y="316230"/>
                    </a:lnTo>
                    <a:lnTo>
                      <a:pt x="102870" y="317500"/>
                    </a:lnTo>
                    <a:lnTo>
                      <a:pt x="109220" y="318770"/>
                    </a:lnTo>
                    <a:lnTo>
                      <a:pt x="114300" y="320040"/>
                    </a:lnTo>
                    <a:lnTo>
                      <a:pt x="120650" y="321310"/>
                    </a:lnTo>
                    <a:lnTo>
                      <a:pt x="125730" y="322580"/>
                    </a:lnTo>
                    <a:lnTo>
                      <a:pt x="138430" y="325120"/>
                    </a:lnTo>
                    <a:lnTo>
                      <a:pt x="143510" y="325120"/>
                    </a:lnTo>
                    <a:lnTo>
                      <a:pt x="157480" y="327660"/>
                    </a:lnTo>
                    <a:lnTo>
                      <a:pt x="158750" y="311150"/>
                    </a:lnTo>
                    <a:lnTo>
                      <a:pt x="163830" y="245110"/>
                    </a:lnTo>
                    <a:lnTo>
                      <a:pt x="162560" y="245110"/>
                    </a:lnTo>
                    <a:lnTo>
                      <a:pt x="162560" y="243840"/>
                    </a:lnTo>
                    <a:lnTo>
                      <a:pt x="154940" y="240030"/>
                    </a:lnTo>
                    <a:lnTo>
                      <a:pt x="151130" y="237490"/>
                    </a:lnTo>
                    <a:lnTo>
                      <a:pt x="147320" y="236220"/>
                    </a:lnTo>
                    <a:lnTo>
                      <a:pt x="143510" y="233680"/>
                    </a:lnTo>
                    <a:lnTo>
                      <a:pt x="142240" y="233680"/>
                    </a:lnTo>
                    <a:lnTo>
                      <a:pt x="132080" y="228600"/>
                    </a:lnTo>
                    <a:lnTo>
                      <a:pt x="128270" y="227330"/>
                    </a:lnTo>
                    <a:lnTo>
                      <a:pt x="125730" y="226060"/>
                    </a:lnTo>
                    <a:lnTo>
                      <a:pt x="121920" y="224790"/>
                    </a:lnTo>
                    <a:lnTo>
                      <a:pt x="119380" y="224790"/>
                    </a:lnTo>
                    <a:lnTo>
                      <a:pt x="111760" y="222250"/>
                    </a:lnTo>
                    <a:lnTo>
                      <a:pt x="107950" y="222250"/>
                    </a:lnTo>
                    <a:lnTo>
                      <a:pt x="100330" y="219710"/>
                    </a:lnTo>
                    <a:lnTo>
                      <a:pt x="92710" y="219710"/>
                    </a:lnTo>
                    <a:lnTo>
                      <a:pt x="88900" y="218440"/>
                    </a:lnTo>
                    <a:lnTo>
                      <a:pt x="91440" y="217170"/>
                    </a:lnTo>
                    <a:lnTo>
                      <a:pt x="92710" y="214630"/>
                    </a:lnTo>
                    <a:lnTo>
                      <a:pt x="96520" y="212090"/>
                    </a:lnTo>
                    <a:lnTo>
                      <a:pt x="115570" y="193040"/>
                    </a:lnTo>
                    <a:lnTo>
                      <a:pt x="119380" y="190500"/>
                    </a:lnTo>
                    <a:lnTo>
                      <a:pt x="121920" y="186690"/>
                    </a:lnTo>
                    <a:lnTo>
                      <a:pt x="124460" y="184150"/>
                    </a:lnTo>
                    <a:lnTo>
                      <a:pt x="127000" y="180340"/>
                    </a:lnTo>
                    <a:lnTo>
                      <a:pt x="133350" y="173990"/>
                    </a:lnTo>
                    <a:lnTo>
                      <a:pt x="135890" y="170180"/>
                    </a:lnTo>
                    <a:lnTo>
                      <a:pt x="139700" y="166370"/>
                    </a:lnTo>
                    <a:lnTo>
                      <a:pt x="142240" y="161290"/>
                    </a:lnTo>
                    <a:lnTo>
                      <a:pt x="152400" y="146050"/>
                    </a:lnTo>
                    <a:lnTo>
                      <a:pt x="154940" y="140970"/>
                    </a:lnTo>
                    <a:lnTo>
                      <a:pt x="157480" y="137160"/>
                    </a:lnTo>
                    <a:lnTo>
                      <a:pt x="160020" y="132080"/>
                    </a:lnTo>
                    <a:lnTo>
                      <a:pt x="161290" y="128270"/>
                    </a:lnTo>
                    <a:lnTo>
                      <a:pt x="163830" y="123190"/>
                    </a:lnTo>
                    <a:lnTo>
                      <a:pt x="166370" y="113030"/>
                    </a:lnTo>
                    <a:lnTo>
                      <a:pt x="167640" y="109220"/>
                    </a:lnTo>
                    <a:lnTo>
                      <a:pt x="170180" y="102870"/>
                    </a:lnTo>
                    <a:lnTo>
                      <a:pt x="170180" y="97790"/>
                    </a:lnTo>
                    <a:lnTo>
                      <a:pt x="173990" y="82550"/>
                    </a:lnTo>
                    <a:lnTo>
                      <a:pt x="173990" y="77470"/>
                    </a:lnTo>
                    <a:lnTo>
                      <a:pt x="175260" y="72390"/>
                    </a:lnTo>
                    <a:lnTo>
                      <a:pt x="176530" y="66040"/>
                    </a:lnTo>
                    <a:lnTo>
                      <a:pt x="176530" y="55880"/>
                    </a:lnTo>
                    <a:lnTo>
                      <a:pt x="177800" y="50800"/>
                    </a:lnTo>
                    <a:lnTo>
                      <a:pt x="179070" y="41910"/>
                    </a:lnTo>
                    <a:lnTo>
                      <a:pt x="179070" y="5080"/>
                    </a:lnTo>
                    <a:close/>
                  </a:path>
                </a:pathLst>
              </a:custGeom>
              <a:solidFill>
                <a:srgbClr val="DBD8D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34059" y="2859680"/>
                <a:ext cx="12446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w="124459" h="322580">
                    <a:moveTo>
                      <a:pt x="17780" y="0"/>
                    </a:moveTo>
                    <a:lnTo>
                      <a:pt x="0" y="80010"/>
                    </a:lnTo>
                    <a:lnTo>
                      <a:pt x="24130" y="322580"/>
                    </a:lnTo>
                    <a:lnTo>
                      <a:pt x="25400" y="322580"/>
                    </a:lnTo>
                    <a:lnTo>
                      <a:pt x="26670" y="321310"/>
                    </a:lnTo>
                    <a:lnTo>
                      <a:pt x="29210" y="321310"/>
                    </a:lnTo>
                    <a:lnTo>
                      <a:pt x="33020" y="320039"/>
                    </a:lnTo>
                    <a:lnTo>
                      <a:pt x="38100" y="318770"/>
                    </a:lnTo>
                    <a:lnTo>
                      <a:pt x="44450" y="316230"/>
                    </a:lnTo>
                    <a:lnTo>
                      <a:pt x="49530" y="314960"/>
                    </a:lnTo>
                    <a:lnTo>
                      <a:pt x="55880" y="312420"/>
                    </a:lnTo>
                    <a:lnTo>
                      <a:pt x="63500" y="309880"/>
                    </a:lnTo>
                    <a:lnTo>
                      <a:pt x="69850" y="307339"/>
                    </a:lnTo>
                    <a:lnTo>
                      <a:pt x="77470" y="304800"/>
                    </a:lnTo>
                    <a:lnTo>
                      <a:pt x="80009" y="303530"/>
                    </a:lnTo>
                    <a:lnTo>
                      <a:pt x="83820" y="302260"/>
                    </a:lnTo>
                    <a:lnTo>
                      <a:pt x="87630" y="299720"/>
                    </a:lnTo>
                    <a:lnTo>
                      <a:pt x="91440" y="298450"/>
                    </a:lnTo>
                    <a:lnTo>
                      <a:pt x="93980" y="297180"/>
                    </a:lnTo>
                    <a:lnTo>
                      <a:pt x="97790" y="294639"/>
                    </a:lnTo>
                    <a:lnTo>
                      <a:pt x="100330" y="293370"/>
                    </a:lnTo>
                    <a:lnTo>
                      <a:pt x="104140" y="290830"/>
                    </a:lnTo>
                    <a:lnTo>
                      <a:pt x="106680" y="289560"/>
                    </a:lnTo>
                    <a:lnTo>
                      <a:pt x="109220" y="287020"/>
                    </a:lnTo>
                    <a:lnTo>
                      <a:pt x="111759" y="285750"/>
                    </a:lnTo>
                    <a:lnTo>
                      <a:pt x="114300" y="283210"/>
                    </a:lnTo>
                    <a:lnTo>
                      <a:pt x="115570" y="280670"/>
                    </a:lnTo>
                    <a:lnTo>
                      <a:pt x="119380" y="276860"/>
                    </a:lnTo>
                    <a:lnTo>
                      <a:pt x="120650" y="273050"/>
                    </a:lnTo>
                    <a:lnTo>
                      <a:pt x="121920" y="270510"/>
                    </a:lnTo>
                    <a:lnTo>
                      <a:pt x="121920" y="267970"/>
                    </a:lnTo>
                    <a:lnTo>
                      <a:pt x="123190" y="265430"/>
                    </a:lnTo>
                    <a:lnTo>
                      <a:pt x="123190" y="262889"/>
                    </a:lnTo>
                    <a:lnTo>
                      <a:pt x="124459" y="260350"/>
                    </a:lnTo>
                    <a:lnTo>
                      <a:pt x="124459" y="240030"/>
                    </a:lnTo>
                    <a:lnTo>
                      <a:pt x="123190" y="237489"/>
                    </a:lnTo>
                    <a:lnTo>
                      <a:pt x="123190" y="234950"/>
                    </a:lnTo>
                    <a:lnTo>
                      <a:pt x="121920" y="228600"/>
                    </a:lnTo>
                    <a:lnTo>
                      <a:pt x="116840" y="208280"/>
                    </a:lnTo>
                    <a:lnTo>
                      <a:pt x="116840" y="204470"/>
                    </a:lnTo>
                    <a:lnTo>
                      <a:pt x="114300" y="191770"/>
                    </a:lnTo>
                    <a:lnTo>
                      <a:pt x="111759" y="182880"/>
                    </a:lnTo>
                    <a:lnTo>
                      <a:pt x="110490" y="173989"/>
                    </a:lnTo>
                    <a:lnTo>
                      <a:pt x="107950" y="162560"/>
                    </a:lnTo>
                    <a:lnTo>
                      <a:pt x="105409" y="152400"/>
                    </a:lnTo>
                    <a:lnTo>
                      <a:pt x="102870" y="139700"/>
                    </a:lnTo>
                    <a:lnTo>
                      <a:pt x="101600" y="128270"/>
                    </a:lnTo>
                    <a:lnTo>
                      <a:pt x="99059" y="116839"/>
                    </a:lnTo>
                    <a:lnTo>
                      <a:pt x="96520" y="106680"/>
                    </a:lnTo>
                    <a:lnTo>
                      <a:pt x="95250" y="96520"/>
                    </a:lnTo>
                    <a:lnTo>
                      <a:pt x="92709" y="87630"/>
                    </a:lnTo>
                    <a:lnTo>
                      <a:pt x="91440" y="80010"/>
                    </a:lnTo>
                    <a:lnTo>
                      <a:pt x="90170" y="73660"/>
                    </a:lnTo>
                    <a:lnTo>
                      <a:pt x="88900" y="71120"/>
                    </a:lnTo>
                    <a:lnTo>
                      <a:pt x="88900" y="68580"/>
                    </a:lnTo>
                    <a:lnTo>
                      <a:pt x="87630" y="66039"/>
                    </a:lnTo>
                    <a:lnTo>
                      <a:pt x="85090" y="55880"/>
                    </a:lnTo>
                    <a:lnTo>
                      <a:pt x="82550" y="49530"/>
                    </a:lnTo>
                    <a:lnTo>
                      <a:pt x="78740" y="38100"/>
                    </a:lnTo>
                    <a:lnTo>
                      <a:pt x="76200" y="33020"/>
                    </a:lnTo>
                    <a:lnTo>
                      <a:pt x="73660" y="25400"/>
                    </a:lnTo>
                    <a:lnTo>
                      <a:pt x="72390" y="22860"/>
                    </a:lnTo>
                    <a:lnTo>
                      <a:pt x="67310" y="17780"/>
                    </a:lnTo>
                    <a:lnTo>
                      <a:pt x="66040" y="15239"/>
                    </a:lnTo>
                    <a:lnTo>
                      <a:pt x="63500" y="13970"/>
                    </a:lnTo>
                    <a:lnTo>
                      <a:pt x="62230" y="12700"/>
                    </a:lnTo>
                    <a:lnTo>
                      <a:pt x="57150" y="10160"/>
                    </a:lnTo>
                    <a:lnTo>
                      <a:pt x="55880" y="8889"/>
                    </a:lnTo>
                    <a:lnTo>
                      <a:pt x="53340" y="8889"/>
                    </a:lnTo>
                    <a:lnTo>
                      <a:pt x="48260" y="6350"/>
                    </a:lnTo>
                    <a:lnTo>
                      <a:pt x="45720" y="6350"/>
                    </a:lnTo>
                    <a:lnTo>
                      <a:pt x="40640" y="3810"/>
                    </a:lnTo>
                    <a:lnTo>
                      <a:pt x="36830" y="3810"/>
                    </a:lnTo>
                    <a:lnTo>
                      <a:pt x="31750" y="2539"/>
                    </a:lnTo>
                    <a:lnTo>
                      <a:pt x="27940" y="1270"/>
                    </a:lnTo>
                    <a:lnTo>
                      <a:pt x="19050" y="1270"/>
                    </a:lnTo>
                    <a:lnTo>
                      <a:pt x="17780" y="0"/>
                    </a:lnTo>
                    <a:close/>
                  </a:path>
                </a:pathLst>
              </a:custGeom>
              <a:solidFill>
                <a:srgbClr val="F8F5F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734059" y="2859680"/>
                <a:ext cx="9906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w="99059" h="322580">
                    <a:moveTo>
                      <a:pt x="17780" y="0"/>
                    </a:moveTo>
                    <a:lnTo>
                      <a:pt x="0" y="80010"/>
                    </a:lnTo>
                    <a:lnTo>
                      <a:pt x="24130" y="322580"/>
                    </a:lnTo>
                    <a:lnTo>
                      <a:pt x="25400" y="322580"/>
                    </a:lnTo>
                    <a:lnTo>
                      <a:pt x="26670" y="321310"/>
                    </a:lnTo>
                    <a:lnTo>
                      <a:pt x="29210" y="321310"/>
                    </a:lnTo>
                    <a:lnTo>
                      <a:pt x="36830" y="318770"/>
                    </a:lnTo>
                    <a:lnTo>
                      <a:pt x="41910" y="317500"/>
                    </a:lnTo>
                    <a:lnTo>
                      <a:pt x="48260" y="314960"/>
                    </a:lnTo>
                    <a:lnTo>
                      <a:pt x="54610" y="313689"/>
                    </a:lnTo>
                    <a:lnTo>
                      <a:pt x="52070" y="298450"/>
                    </a:lnTo>
                    <a:lnTo>
                      <a:pt x="52070" y="287020"/>
                    </a:lnTo>
                    <a:lnTo>
                      <a:pt x="50800" y="283210"/>
                    </a:lnTo>
                    <a:lnTo>
                      <a:pt x="50800" y="260350"/>
                    </a:lnTo>
                    <a:lnTo>
                      <a:pt x="52070" y="256539"/>
                    </a:lnTo>
                    <a:lnTo>
                      <a:pt x="52070" y="247650"/>
                    </a:lnTo>
                    <a:lnTo>
                      <a:pt x="53340" y="246380"/>
                    </a:lnTo>
                    <a:lnTo>
                      <a:pt x="54610" y="243839"/>
                    </a:lnTo>
                    <a:lnTo>
                      <a:pt x="54610" y="241300"/>
                    </a:lnTo>
                    <a:lnTo>
                      <a:pt x="55880" y="240030"/>
                    </a:lnTo>
                    <a:lnTo>
                      <a:pt x="55880" y="238760"/>
                    </a:lnTo>
                    <a:lnTo>
                      <a:pt x="57150" y="237489"/>
                    </a:lnTo>
                    <a:lnTo>
                      <a:pt x="58420" y="234950"/>
                    </a:lnTo>
                    <a:lnTo>
                      <a:pt x="59690" y="234950"/>
                    </a:lnTo>
                    <a:lnTo>
                      <a:pt x="60960" y="232410"/>
                    </a:lnTo>
                    <a:lnTo>
                      <a:pt x="62230" y="232410"/>
                    </a:lnTo>
                    <a:lnTo>
                      <a:pt x="63500" y="231139"/>
                    </a:lnTo>
                    <a:lnTo>
                      <a:pt x="66040" y="229870"/>
                    </a:lnTo>
                    <a:lnTo>
                      <a:pt x="67310" y="228600"/>
                    </a:lnTo>
                    <a:lnTo>
                      <a:pt x="68580" y="228600"/>
                    </a:lnTo>
                    <a:lnTo>
                      <a:pt x="71120" y="227330"/>
                    </a:lnTo>
                    <a:lnTo>
                      <a:pt x="72390" y="227330"/>
                    </a:lnTo>
                    <a:lnTo>
                      <a:pt x="73660" y="226060"/>
                    </a:lnTo>
                    <a:lnTo>
                      <a:pt x="76200" y="226060"/>
                    </a:lnTo>
                    <a:lnTo>
                      <a:pt x="83820" y="223520"/>
                    </a:lnTo>
                    <a:lnTo>
                      <a:pt x="91440" y="222250"/>
                    </a:lnTo>
                    <a:lnTo>
                      <a:pt x="99059" y="219710"/>
                    </a:lnTo>
                    <a:lnTo>
                      <a:pt x="96520" y="219710"/>
                    </a:lnTo>
                    <a:lnTo>
                      <a:pt x="95250" y="218439"/>
                    </a:lnTo>
                    <a:lnTo>
                      <a:pt x="92709" y="218439"/>
                    </a:lnTo>
                    <a:lnTo>
                      <a:pt x="90170" y="217170"/>
                    </a:lnTo>
                    <a:lnTo>
                      <a:pt x="64770" y="217170"/>
                    </a:lnTo>
                    <a:lnTo>
                      <a:pt x="63500" y="215900"/>
                    </a:lnTo>
                    <a:lnTo>
                      <a:pt x="59690" y="215900"/>
                    </a:lnTo>
                    <a:lnTo>
                      <a:pt x="58420" y="214630"/>
                    </a:lnTo>
                    <a:lnTo>
                      <a:pt x="58420" y="213360"/>
                    </a:lnTo>
                    <a:lnTo>
                      <a:pt x="57150" y="213360"/>
                    </a:lnTo>
                    <a:lnTo>
                      <a:pt x="55880" y="212089"/>
                    </a:lnTo>
                    <a:lnTo>
                      <a:pt x="55880" y="210820"/>
                    </a:lnTo>
                    <a:lnTo>
                      <a:pt x="54610" y="209550"/>
                    </a:lnTo>
                    <a:lnTo>
                      <a:pt x="54610" y="208280"/>
                    </a:lnTo>
                    <a:lnTo>
                      <a:pt x="53340" y="207010"/>
                    </a:lnTo>
                    <a:lnTo>
                      <a:pt x="53340" y="205739"/>
                    </a:lnTo>
                    <a:lnTo>
                      <a:pt x="52070" y="203200"/>
                    </a:lnTo>
                    <a:lnTo>
                      <a:pt x="52070" y="198120"/>
                    </a:lnTo>
                    <a:lnTo>
                      <a:pt x="50800" y="194310"/>
                    </a:lnTo>
                    <a:lnTo>
                      <a:pt x="50800" y="190500"/>
                    </a:lnTo>
                    <a:lnTo>
                      <a:pt x="49530" y="186689"/>
                    </a:lnTo>
                    <a:lnTo>
                      <a:pt x="49530" y="163830"/>
                    </a:lnTo>
                    <a:lnTo>
                      <a:pt x="48260" y="153670"/>
                    </a:lnTo>
                    <a:lnTo>
                      <a:pt x="48260" y="144780"/>
                    </a:lnTo>
                    <a:lnTo>
                      <a:pt x="46990" y="134620"/>
                    </a:lnTo>
                    <a:lnTo>
                      <a:pt x="46990" y="67310"/>
                    </a:lnTo>
                    <a:lnTo>
                      <a:pt x="48260" y="62230"/>
                    </a:lnTo>
                    <a:lnTo>
                      <a:pt x="48260" y="57150"/>
                    </a:lnTo>
                    <a:lnTo>
                      <a:pt x="49530" y="52070"/>
                    </a:lnTo>
                    <a:lnTo>
                      <a:pt x="49530" y="43180"/>
                    </a:lnTo>
                    <a:lnTo>
                      <a:pt x="52070" y="33020"/>
                    </a:lnTo>
                    <a:lnTo>
                      <a:pt x="52070" y="27939"/>
                    </a:lnTo>
                    <a:lnTo>
                      <a:pt x="53340" y="24130"/>
                    </a:lnTo>
                    <a:lnTo>
                      <a:pt x="54610" y="19050"/>
                    </a:lnTo>
                    <a:lnTo>
                      <a:pt x="54610" y="13970"/>
                    </a:lnTo>
                    <a:lnTo>
                      <a:pt x="55880" y="10160"/>
                    </a:lnTo>
                    <a:lnTo>
                      <a:pt x="53340" y="8889"/>
                    </a:lnTo>
                    <a:lnTo>
                      <a:pt x="49530" y="7620"/>
                    </a:lnTo>
                    <a:lnTo>
                      <a:pt x="46990" y="6350"/>
                    </a:lnTo>
                    <a:lnTo>
                      <a:pt x="39370" y="3810"/>
                    </a:lnTo>
                    <a:lnTo>
                      <a:pt x="36830" y="3810"/>
                    </a:lnTo>
                    <a:lnTo>
                      <a:pt x="33020" y="2539"/>
                    </a:lnTo>
                    <a:lnTo>
                      <a:pt x="30480" y="1270"/>
                    </a:lnTo>
                    <a:lnTo>
                      <a:pt x="20320" y="1270"/>
                    </a:lnTo>
                    <a:lnTo>
                      <a:pt x="17780" y="0"/>
                    </a:lnTo>
                    <a:close/>
                  </a:path>
                </a:pathLst>
              </a:custGeom>
              <a:solidFill>
                <a:srgbClr val="DBD8D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495300" y="2849520"/>
                <a:ext cx="284480" cy="142240"/>
              </a:xfrm>
              <a:custGeom>
                <a:avLst/>
                <a:gdLst/>
                <a:ahLst/>
                <a:cxnLst/>
                <a:rect l="l" t="t" r="r" b="b"/>
                <a:pathLst>
                  <a:path w="284480" h="142239">
                    <a:moveTo>
                      <a:pt x="256540" y="3810"/>
                    </a:moveTo>
                    <a:lnTo>
                      <a:pt x="119379" y="3810"/>
                    </a:lnTo>
                    <a:lnTo>
                      <a:pt x="111759" y="5080"/>
                    </a:lnTo>
                    <a:lnTo>
                      <a:pt x="105409" y="6350"/>
                    </a:lnTo>
                    <a:lnTo>
                      <a:pt x="93979" y="6350"/>
                    </a:lnTo>
                    <a:lnTo>
                      <a:pt x="90170" y="7620"/>
                    </a:lnTo>
                    <a:lnTo>
                      <a:pt x="78740" y="7620"/>
                    </a:lnTo>
                    <a:lnTo>
                      <a:pt x="74929" y="8890"/>
                    </a:lnTo>
                    <a:lnTo>
                      <a:pt x="67309" y="8890"/>
                    </a:lnTo>
                    <a:lnTo>
                      <a:pt x="64770" y="10160"/>
                    </a:lnTo>
                    <a:lnTo>
                      <a:pt x="59690" y="10160"/>
                    </a:lnTo>
                    <a:lnTo>
                      <a:pt x="55879" y="11430"/>
                    </a:lnTo>
                    <a:lnTo>
                      <a:pt x="52070" y="11430"/>
                    </a:lnTo>
                    <a:lnTo>
                      <a:pt x="48259" y="12700"/>
                    </a:lnTo>
                    <a:lnTo>
                      <a:pt x="43179" y="13970"/>
                    </a:lnTo>
                    <a:lnTo>
                      <a:pt x="31750" y="17780"/>
                    </a:lnTo>
                    <a:lnTo>
                      <a:pt x="26670" y="19050"/>
                    </a:lnTo>
                    <a:lnTo>
                      <a:pt x="22859" y="21590"/>
                    </a:lnTo>
                    <a:lnTo>
                      <a:pt x="19050" y="22860"/>
                    </a:lnTo>
                    <a:lnTo>
                      <a:pt x="11429" y="27940"/>
                    </a:lnTo>
                    <a:lnTo>
                      <a:pt x="7620" y="29210"/>
                    </a:lnTo>
                    <a:lnTo>
                      <a:pt x="0" y="34290"/>
                    </a:lnTo>
                    <a:lnTo>
                      <a:pt x="0" y="39370"/>
                    </a:lnTo>
                    <a:lnTo>
                      <a:pt x="1270" y="44450"/>
                    </a:lnTo>
                    <a:lnTo>
                      <a:pt x="1270" y="52070"/>
                    </a:lnTo>
                    <a:lnTo>
                      <a:pt x="2540" y="59690"/>
                    </a:lnTo>
                    <a:lnTo>
                      <a:pt x="3809" y="68580"/>
                    </a:lnTo>
                    <a:lnTo>
                      <a:pt x="6350" y="77470"/>
                    </a:lnTo>
                    <a:lnTo>
                      <a:pt x="7620" y="87630"/>
                    </a:lnTo>
                    <a:lnTo>
                      <a:pt x="10159" y="96520"/>
                    </a:lnTo>
                    <a:lnTo>
                      <a:pt x="11429" y="106680"/>
                    </a:lnTo>
                    <a:lnTo>
                      <a:pt x="13970" y="114300"/>
                    </a:lnTo>
                    <a:lnTo>
                      <a:pt x="16509" y="129540"/>
                    </a:lnTo>
                    <a:lnTo>
                      <a:pt x="16509" y="134620"/>
                    </a:lnTo>
                    <a:lnTo>
                      <a:pt x="17779" y="137160"/>
                    </a:lnTo>
                    <a:lnTo>
                      <a:pt x="17779" y="138430"/>
                    </a:lnTo>
                    <a:lnTo>
                      <a:pt x="269240" y="142240"/>
                    </a:lnTo>
                    <a:lnTo>
                      <a:pt x="270509" y="140970"/>
                    </a:lnTo>
                    <a:lnTo>
                      <a:pt x="270509" y="135890"/>
                    </a:lnTo>
                    <a:lnTo>
                      <a:pt x="271780" y="129540"/>
                    </a:lnTo>
                    <a:lnTo>
                      <a:pt x="273050" y="121920"/>
                    </a:lnTo>
                    <a:lnTo>
                      <a:pt x="275590" y="101600"/>
                    </a:lnTo>
                    <a:lnTo>
                      <a:pt x="276859" y="88900"/>
                    </a:lnTo>
                    <a:lnTo>
                      <a:pt x="278130" y="77470"/>
                    </a:lnTo>
                    <a:lnTo>
                      <a:pt x="279400" y="64770"/>
                    </a:lnTo>
                    <a:lnTo>
                      <a:pt x="280670" y="53340"/>
                    </a:lnTo>
                    <a:lnTo>
                      <a:pt x="283209" y="33020"/>
                    </a:lnTo>
                    <a:lnTo>
                      <a:pt x="283209" y="20320"/>
                    </a:lnTo>
                    <a:lnTo>
                      <a:pt x="284480" y="17780"/>
                    </a:lnTo>
                    <a:lnTo>
                      <a:pt x="284480" y="15240"/>
                    </a:lnTo>
                    <a:lnTo>
                      <a:pt x="283209" y="12700"/>
                    </a:lnTo>
                    <a:lnTo>
                      <a:pt x="283209" y="11430"/>
                    </a:lnTo>
                    <a:lnTo>
                      <a:pt x="276859" y="8890"/>
                    </a:lnTo>
                    <a:lnTo>
                      <a:pt x="270509" y="7620"/>
                    </a:lnTo>
                    <a:lnTo>
                      <a:pt x="262890" y="6350"/>
                    </a:lnTo>
                    <a:lnTo>
                      <a:pt x="256540" y="3810"/>
                    </a:lnTo>
                    <a:close/>
                  </a:path>
                  <a:path w="284480" h="142239">
                    <a:moveTo>
                      <a:pt x="234950" y="1270"/>
                    </a:moveTo>
                    <a:lnTo>
                      <a:pt x="147320" y="1270"/>
                    </a:lnTo>
                    <a:lnTo>
                      <a:pt x="140970" y="2540"/>
                    </a:lnTo>
                    <a:lnTo>
                      <a:pt x="129540" y="3810"/>
                    </a:lnTo>
                    <a:lnTo>
                      <a:pt x="248920" y="3810"/>
                    </a:lnTo>
                    <a:lnTo>
                      <a:pt x="241300" y="2540"/>
                    </a:lnTo>
                    <a:lnTo>
                      <a:pt x="234950" y="1270"/>
                    </a:lnTo>
                    <a:close/>
                  </a:path>
                  <a:path w="284480" h="142239">
                    <a:moveTo>
                      <a:pt x="218440" y="0"/>
                    </a:moveTo>
                    <a:lnTo>
                      <a:pt x="167640" y="0"/>
                    </a:lnTo>
                    <a:lnTo>
                      <a:pt x="160020" y="1270"/>
                    </a:lnTo>
                    <a:lnTo>
                      <a:pt x="227329" y="1270"/>
                    </a:lnTo>
                    <a:lnTo>
                      <a:pt x="218440" y="0"/>
                    </a:lnTo>
                    <a:close/>
                  </a:path>
                </a:pathLst>
              </a:custGeom>
              <a:solidFill>
                <a:srgbClr val="F8F5F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509270" y="2849520"/>
                <a:ext cx="261620" cy="142240"/>
              </a:xfrm>
              <a:custGeom>
                <a:avLst/>
                <a:gdLst/>
                <a:ahLst/>
                <a:cxnLst/>
                <a:rect l="l" t="t" r="r" b="b"/>
                <a:pathLst>
                  <a:path w="261620" h="142239">
                    <a:moveTo>
                      <a:pt x="167640" y="0"/>
                    </a:moveTo>
                    <a:lnTo>
                      <a:pt x="151130" y="0"/>
                    </a:lnTo>
                    <a:lnTo>
                      <a:pt x="143510" y="1270"/>
                    </a:lnTo>
                    <a:lnTo>
                      <a:pt x="129540" y="1270"/>
                    </a:lnTo>
                    <a:lnTo>
                      <a:pt x="121920" y="2540"/>
                    </a:lnTo>
                    <a:lnTo>
                      <a:pt x="116840" y="3810"/>
                    </a:lnTo>
                    <a:lnTo>
                      <a:pt x="105410" y="3810"/>
                    </a:lnTo>
                    <a:lnTo>
                      <a:pt x="100330" y="5080"/>
                    </a:lnTo>
                    <a:lnTo>
                      <a:pt x="96520" y="5080"/>
                    </a:lnTo>
                    <a:lnTo>
                      <a:pt x="92710" y="6350"/>
                    </a:lnTo>
                    <a:lnTo>
                      <a:pt x="77470" y="6350"/>
                    </a:lnTo>
                    <a:lnTo>
                      <a:pt x="73660" y="7620"/>
                    </a:lnTo>
                    <a:lnTo>
                      <a:pt x="71120" y="7620"/>
                    </a:lnTo>
                    <a:lnTo>
                      <a:pt x="76200" y="12700"/>
                    </a:lnTo>
                    <a:lnTo>
                      <a:pt x="80010" y="15240"/>
                    </a:lnTo>
                    <a:lnTo>
                      <a:pt x="82550" y="17780"/>
                    </a:lnTo>
                    <a:lnTo>
                      <a:pt x="85090" y="20320"/>
                    </a:lnTo>
                    <a:lnTo>
                      <a:pt x="87630" y="21590"/>
                    </a:lnTo>
                    <a:lnTo>
                      <a:pt x="88900" y="22860"/>
                    </a:lnTo>
                    <a:lnTo>
                      <a:pt x="91440" y="24130"/>
                    </a:lnTo>
                    <a:lnTo>
                      <a:pt x="92710" y="25400"/>
                    </a:lnTo>
                    <a:lnTo>
                      <a:pt x="93980" y="25400"/>
                    </a:lnTo>
                    <a:lnTo>
                      <a:pt x="96520" y="26670"/>
                    </a:lnTo>
                    <a:lnTo>
                      <a:pt x="97790" y="27940"/>
                    </a:lnTo>
                    <a:lnTo>
                      <a:pt x="101600" y="27940"/>
                    </a:lnTo>
                    <a:lnTo>
                      <a:pt x="104140" y="29210"/>
                    </a:lnTo>
                    <a:lnTo>
                      <a:pt x="105410" y="29210"/>
                    </a:lnTo>
                    <a:lnTo>
                      <a:pt x="107950" y="30480"/>
                    </a:lnTo>
                    <a:lnTo>
                      <a:pt x="121920" y="30480"/>
                    </a:lnTo>
                    <a:lnTo>
                      <a:pt x="123190" y="29210"/>
                    </a:lnTo>
                    <a:lnTo>
                      <a:pt x="125730" y="29210"/>
                    </a:lnTo>
                    <a:lnTo>
                      <a:pt x="127000" y="27940"/>
                    </a:lnTo>
                    <a:lnTo>
                      <a:pt x="130810" y="27940"/>
                    </a:lnTo>
                    <a:lnTo>
                      <a:pt x="133350" y="26670"/>
                    </a:lnTo>
                    <a:lnTo>
                      <a:pt x="134620" y="25400"/>
                    </a:lnTo>
                    <a:lnTo>
                      <a:pt x="137160" y="25400"/>
                    </a:lnTo>
                    <a:lnTo>
                      <a:pt x="138430" y="24130"/>
                    </a:lnTo>
                    <a:lnTo>
                      <a:pt x="140970" y="22860"/>
                    </a:lnTo>
                    <a:lnTo>
                      <a:pt x="143510" y="20320"/>
                    </a:lnTo>
                    <a:lnTo>
                      <a:pt x="146050" y="19050"/>
                    </a:lnTo>
                    <a:lnTo>
                      <a:pt x="147320" y="19050"/>
                    </a:lnTo>
                    <a:lnTo>
                      <a:pt x="148590" y="16510"/>
                    </a:lnTo>
                    <a:lnTo>
                      <a:pt x="152400" y="13970"/>
                    </a:lnTo>
                    <a:lnTo>
                      <a:pt x="154940" y="11430"/>
                    </a:lnTo>
                    <a:lnTo>
                      <a:pt x="158750" y="8890"/>
                    </a:lnTo>
                    <a:lnTo>
                      <a:pt x="161290" y="5080"/>
                    </a:lnTo>
                    <a:lnTo>
                      <a:pt x="165100" y="2540"/>
                    </a:lnTo>
                    <a:lnTo>
                      <a:pt x="167640" y="0"/>
                    </a:lnTo>
                    <a:close/>
                  </a:path>
                  <a:path w="261620" h="142239">
                    <a:moveTo>
                      <a:pt x="261620" y="102870"/>
                    </a:moveTo>
                    <a:lnTo>
                      <a:pt x="257810" y="101600"/>
                    </a:lnTo>
                    <a:lnTo>
                      <a:pt x="255270" y="101600"/>
                    </a:lnTo>
                    <a:lnTo>
                      <a:pt x="247650" y="99060"/>
                    </a:lnTo>
                    <a:lnTo>
                      <a:pt x="247650" y="100330"/>
                    </a:lnTo>
                    <a:lnTo>
                      <a:pt x="246380" y="100330"/>
                    </a:lnTo>
                    <a:lnTo>
                      <a:pt x="246380" y="99060"/>
                    </a:lnTo>
                    <a:lnTo>
                      <a:pt x="243840" y="99060"/>
                    </a:lnTo>
                    <a:lnTo>
                      <a:pt x="236220" y="95250"/>
                    </a:lnTo>
                    <a:lnTo>
                      <a:pt x="234950" y="95250"/>
                    </a:lnTo>
                    <a:lnTo>
                      <a:pt x="233680" y="93980"/>
                    </a:lnTo>
                    <a:lnTo>
                      <a:pt x="233680" y="92710"/>
                    </a:lnTo>
                    <a:lnTo>
                      <a:pt x="232410" y="92710"/>
                    </a:lnTo>
                    <a:lnTo>
                      <a:pt x="231140" y="91440"/>
                    </a:lnTo>
                    <a:lnTo>
                      <a:pt x="231140" y="90170"/>
                    </a:lnTo>
                    <a:lnTo>
                      <a:pt x="229870" y="90170"/>
                    </a:lnTo>
                    <a:lnTo>
                      <a:pt x="228600" y="88900"/>
                    </a:lnTo>
                    <a:lnTo>
                      <a:pt x="228600" y="87630"/>
                    </a:lnTo>
                    <a:lnTo>
                      <a:pt x="227330" y="86360"/>
                    </a:lnTo>
                    <a:lnTo>
                      <a:pt x="226060" y="86360"/>
                    </a:lnTo>
                    <a:lnTo>
                      <a:pt x="226060" y="83820"/>
                    </a:lnTo>
                    <a:lnTo>
                      <a:pt x="224790" y="82550"/>
                    </a:lnTo>
                    <a:lnTo>
                      <a:pt x="224790" y="81280"/>
                    </a:lnTo>
                    <a:lnTo>
                      <a:pt x="223520" y="80010"/>
                    </a:lnTo>
                    <a:lnTo>
                      <a:pt x="223520" y="77470"/>
                    </a:lnTo>
                    <a:lnTo>
                      <a:pt x="222250" y="74930"/>
                    </a:lnTo>
                    <a:lnTo>
                      <a:pt x="220980" y="71120"/>
                    </a:lnTo>
                    <a:lnTo>
                      <a:pt x="220980" y="59690"/>
                    </a:lnTo>
                    <a:lnTo>
                      <a:pt x="219710" y="52070"/>
                    </a:lnTo>
                    <a:lnTo>
                      <a:pt x="218440" y="43180"/>
                    </a:lnTo>
                    <a:lnTo>
                      <a:pt x="218440" y="35560"/>
                    </a:lnTo>
                    <a:lnTo>
                      <a:pt x="217170" y="26670"/>
                    </a:lnTo>
                    <a:lnTo>
                      <a:pt x="217170" y="10160"/>
                    </a:lnTo>
                    <a:lnTo>
                      <a:pt x="215900" y="1270"/>
                    </a:lnTo>
                    <a:lnTo>
                      <a:pt x="210820" y="1270"/>
                    </a:lnTo>
                    <a:lnTo>
                      <a:pt x="204470" y="0"/>
                    </a:lnTo>
                    <a:lnTo>
                      <a:pt x="170180" y="0"/>
                    </a:lnTo>
                    <a:lnTo>
                      <a:pt x="170180" y="36830"/>
                    </a:lnTo>
                    <a:lnTo>
                      <a:pt x="171450" y="41910"/>
                    </a:lnTo>
                    <a:lnTo>
                      <a:pt x="171450" y="52070"/>
                    </a:lnTo>
                    <a:lnTo>
                      <a:pt x="170180" y="57150"/>
                    </a:lnTo>
                    <a:lnTo>
                      <a:pt x="170180" y="69850"/>
                    </a:lnTo>
                    <a:lnTo>
                      <a:pt x="168910" y="72390"/>
                    </a:lnTo>
                    <a:lnTo>
                      <a:pt x="168910" y="74930"/>
                    </a:lnTo>
                    <a:lnTo>
                      <a:pt x="167640" y="76200"/>
                    </a:lnTo>
                    <a:lnTo>
                      <a:pt x="167640" y="78740"/>
                    </a:lnTo>
                    <a:lnTo>
                      <a:pt x="166370" y="81280"/>
                    </a:lnTo>
                    <a:lnTo>
                      <a:pt x="166370" y="82550"/>
                    </a:lnTo>
                    <a:lnTo>
                      <a:pt x="165100" y="83820"/>
                    </a:lnTo>
                    <a:lnTo>
                      <a:pt x="163830" y="86360"/>
                    </a:lnTo>
                    <a:lnTo>
                      <a:pt x="163830" y="87630"/>
                    </a:lnTo>
                    <a:lnTo>
                      <a:pt x="161290" y="90170"/>
                    </a:lnTo>
                    <a:lnTo>
                      <a:pt x="160020" y="92710"/>
                    </a:lnTo>
                    <a:lnTo>
                      <a:pt x="158750" y="92710"/>
                    </a:lnTo>
                    <a:lnTo>
                      <a:pt x="157480" y="95250"/>
                    </a:lnTo>
                    <a:lnTo>
                      <a:pt x="156210" y="95250"/>
                    </a:lnTo>
                    <a:lnTo>
                      <a:pt x="152400" y="99060"/>
                    </a:lnTo>
                    <a:lnTo>
                      <a:pt x="151130" y="99060"/>
                    </a:lnTo>
                    <a:lnTo>
                      <a:pt x="149860" y="100330"/>
                    </a:lnTo>
                    <a:lnTo>
                      <a:pt x="148590" y="100330"/>
                    </a:lnTo>
                    <a:lnTo>
                      <a:pt x="146050" y="101600"/>
                    </a:lnTo>
                    <a:lnTo>
                      <a:pt x="144780" y="101600"/>
                    </a:lnTo>
                    <a:lnTo>
                      <a:pt x="143510" y="102870"/>
                    </a:lnTo>
                    <a:lnTo>
                      <a:pt x="137160" y="102870"/>
                    </a:lnTo>
                    <a:lnTo>
                      <a:pt x="135890" y="104140"/>
                    </a:lnTo>
                    <a:lnTo>
                      <a:pt x="125730" y="104140"/>
                    </a:lnTo>
                    <a:lnTo>
                      <a:pt x="121920" y="102870"/>
                    </a:lnTo>
                    <a:lnTo>
                      <a:pt x="116840" y="104140"/>
                    </a:lnTo>
                    <a:lnTo>
                      <a:pt x="97790" y="104140"/>
                    </a:lnTo>
                    <a:lnTo>
                      <a:pt x="95250" y="102870"/>
                    </a:lnTo>
                    <a:lnTo>
                      <a:pt x="88900" y="102870"/>
                    </a:lnTo>
                    <a:lnTo>
                      <a:pt x="88900" y="101600"/>
                    </a:lnTo>
                    <a:lnTo>
                      <a:pt x="87630" y="101600"/>
                    </a:lnTo>
                    <a:lnTo>
                      <a:pt x="85090" y="99060"/>
                    </a:lnTo>
                    <a:lnTo>
                      <a:pt x="85090" y="97790"/>
                    </a:lnTo>
                    <a:lnTo>
                      <a:pt x="83820" y="96520"/>
                    </a:lnTo>
                    <a:lnTo>
                      <a:pt x="83820" y="91440"/>
                    </a:lnTo>
                    <a:lnTo>
                      <a:pt x="82550" y="88900"/>
                    </a:lnTo>
                    <a:lnTo>
                      <a:pt x="82550" y="78740"/>
                    </a:lnTo>
                    <a:lnTo>
                      <a:pt x="81280" y="73660"/>
                    </a:lnTo>
                    <a:lnTo>
                      <a:pt x="81280" y="68580"/>
                    </a:lnTo>
                    <a:lnTo>
                      <a:pt x="78740" y="58420"/>
                    </a:lnTo>
                    <a:lnTo>
                      <a:pt x="78740" y="53340"/>
                    </a:lnTo>
                    <a:lnTo>
                      <a:pt x="76200" y="43180"/>
                    </a:lnTo>
                    <a:lnTo>
                      <a:pt x="76200" y="38100"/>
                    </a:lnTo>
                    <a:lnTo>
                      <a:pt x="73660" y="27940"/>
                    </a:lnTo>
                    <a:lnTo>
                      <a:pt x="73660" y="22860"/>
                    </a:lnTo>
                    <a:lnTo>
                      <a:pt x="72390" y="17780"/>
                    </a:lnTo>
                    <a:lnTo>
                      <a:pt x="72390" y="12700"/>
                    </a:lnTo>
                    <a:lnTo>
                      <a:pt x="71120" y="7620"/>
                    </a:lnTo>
                    <a:lnTo>
                      <a:pt x="67310" y="7620"/>
                    </a:lnTo>
                    <a:lnTo>
                      <a:pt x="62230" y="8890"/>
                    </a:lnTo>
                    <a:lnTo>
                      <a:pt x="52070" y="8890"/>
                    </a:lnTo>
                    <a:lnTo>
                      <a:pt x="46990" y="10160"/>
                    </a:lnTo>
                    <a:lnTo>
                      <a:pt x="40640" y="11430"/>
                    </a:lnTo>
                    <a:lnTo>
                      <a:pt x="35560" y="12700"/>
                    </a:lnTo>
                    <a:lnTo>
                      <a:pt x="29210" y="13970"/>
                    </a:lnTo>
                    <a:lnTo>
                      <a:pt x="29210" y="27940"/>
                    </a:lnTo>
                    <a:lnTo>
                      <a:pt x="27940" y="35560"/>
                    </a:lnTo>
                    <a:lnTo>
                      <a:pt x="27940" y="62230"/>
                    </a:lnTo>
                    <a:lnTo>
                      <a:pt x="26670" y="68580"/>
                    </a:lnTo>
                    <a:lnTo>
                      <a:pt x="26670" y="73660"/>
                    </a:lnTo>
                    <a:lnTo>
                      <a:pt x="27940" y="76200"/>
                    </a:lnTo>
                    <a:lnTo>
                      <a:pt x="27940" y="100330"/>
                    </a:lnTo>
                    <a:lnTo>
                      <a:pt x="26670" y="102870"/>
                    </a:lnTo>
                    <a:lnTo>
                      <a:pt x="26670" y="105410"/>
                    </a:lnTo>
                    <a:lnTo>
                      <a:pt x="25400" y="107950"/>
                    </a:lnTo>
                    <a:lnTo>
                      <a:pt x="25400" y="109220"/>
                    </a:lnTo>
                    <a:lnTo>
                      <a:pt x="21590" y="113030"/>
                    </a:lnTo>
                    <a:lnTo>
                      <a:pt x="21590" y="114300"/>
                    </a:lnTo>
                    <a:lnTo>
                      <a:pt x="19050" y="114300"/>
                    </a:lnTo>
                    <a:lnTo>
                      <a:pt x="17780" y="115570"/>
                    </a:lnTo>
                    <a:lnTo>
                      <a:pt x="16510" y="115570"/>
                    </a:lnTo>
                    <a:lnTo>
                      <a:pt x="15240" y="116840"/>
                    </a:lnTo>
                    <a:lnTo>
                      <a:pt x="10160" y="116840"/>
                    </a:lnTo>
                    <a:lnTo>
                      <a:pt x="7620" y="118110"/>
                    </a:lnTo>
                    <a:lnTo>
                      <a:pt x="5080" y="118110"/>
                    </a:lnTo>
                    <a:lnTo>
                      <a:pt x="3810" y="119380"/>
                    </a:lnTo>
                    <a:lnTo>
                      <a:pt x="0" y="119380"/>
                    </a:lnTo>
                    <a:lnTo>
                      <a:pt x="2540" y="127000"/>
                    </a:lnTo>
                    <a:lnTo>
                      <a:pt x="2540" y="133350"/>
                    </a:lnTo>
                    <a:lnTo>
                      <a:pt x="3810" y="135890"/>
                    </a:lnTo>
                    <a:lnTo>
                      <a:pt x="3810" y="138430"/>
                    </a:lnTo>
                    <a:lnTo>
                      <a:pt x="255270" y="142240"/>
                    </a:lnTo>
                    <a:lnTo>
                      <a:pt x="256540" y="140970"/>
                    </a:lnTo>
                    <a:lnTo>
                      <a:pt x="256540" y="135890"/>
                    </a:lnTo>
                    <a:lnTo>
                      <a:pt x="257810" y="130810"/>
                    </a:lnTo>
                    <a:lnTo>
                      <a:pt x="257810" y="124460"/>
                    </a:lnTo>
                    <a:lnTo>
                      <a:pt x="259080" y="118110"/>
                    </a:lnTo>
                    <a:lnTo>
                      <a:pt x="261404" y="104140"/>
                    </a:lnTo>
                    <a:lnTo>
                      <a:pt x="261620" y="102870"/>
                    </a:lnTo>
                    <a:close/>
                  </a:path>
                </a:pathLst>
              </a:custGeom>
              <a:solidFill>
                <a:srgbClr val="DBD8D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426719" y="2323740"/>
                <a:ext cx="401320" cy="548640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548639">
                    <a:moveTo>
                      <a:pt x="207009" y="547370"/>
                    </a:moveTo>
                    <a:lnTo>
                      <a:pt x="185420" y="547370"/>
                    </a:lnTo>
                    <a:lnTo>
                      <a:pt x="186689" y="548639"/>
                    </a:lnTo>
                    <a:lnTo>
                      <a:pt x="205739" y="548639"/>
                    </a:lnTo>
                    <a:lnTo>
                      <a:pt x="207009" y="547370"/>
                    </a:lnTo>
                    <a:close/>
                  </a:path>
                  <a:path w="401319" h="548639">
                    <a:moveTo>
                      <a:pt x="210820" y="546100"/>
                    </a:moveTo>
                    <a:lnTo>
                      <a:pt x="180339" y="546100"/>
                    </a:lnTo>
                    <a:lnTo>
                      <a:pt x="181609" y="547370"/>
                    </a:lnTo>
                    <a:lnTo>
                      <a:pt x="209550" y="547370"/>
                    </a:lnTo>
                    <a:lnTo>
                      <a:pt x="210820" y="546100"/>
                    </a:lnTo>
                    <a:close/>
                  </a:path>
                  <a:path w="401319" h="548639">
                    <a:moveTo>
                      <a:pt x="201929" y="0"/>
                    </a:moveTo>
                    <a:lnTo>
                      <a:pt x="144779" y="5079"/>
                    </a:lnTo>
                    <a:lnTo>
                      <a:pt x="132079" y="7620"/>
                    </a:lnTo>
                    <a:lnTo>
                      <a:pt x="120650" y="10160"/>
                    </a:lnTo>
                    <a:lnTo>
                      <a:pt x="109220" y="13970"/>
                    </a:lnTo>
                    <a:lnTo>
                      <a:pt x="99059" y="16510"/>
                    </a:lnTo>
                    <a:lnTo>
                      <a:pt x="88900" y="20320"/>
                    </a:lnTo>
                    <a:lnTo>
                      <a:pt x="81279" y="22860"/>
                    </a:lnTo>
                    <a:lnTo>
                      <a:pt x="74929" y="25400"/>
                    </a:lnTo>
                    <a:lnTo>
                      <a:pt x="69850" y="27939"/>
                    </a:lnTo>
                    <a:lnTo>
                      <a:pt x="66039" y="29210"/>
                    </a:lnTo>
                    <a:lnTo>
                      <a:pt x="60959" y="34289"/>
                    </a:lnTo>
                    <a:lnTo>
                      <a:pt x="57150" y="36829"/>
                    </a:lnTo>
                    <a:lnTo>
                      <a:pt x="46989" y="46989"/>
                    </a:lnTo>
                    <a:lnTo>
                      <a:pt x="39370" y="58420"/>
                    </a:lnTo>
                    <a:lnTo>
                      <a:pt x="36829" y="63500"/>
                    </a:lnTo>
                    <a:lnTo>
                      <a:pt x="31750" y="71120"/>
                    </a:lnTo>
                    <a:lnTo>
                      <a:pt x="30479" y="76200"/>
                    </a:lnTo>
                    <a:lnTo>
                      <a:pt x="27939" y="81279"/>
                    </a:lnTo>
                    <a:lnTo>
                      <a:pt x="26670" y="86360"/>
                    </a:lnTo>
                    <a:lnTo>
                      <a:pt x="24129" y="91439"/>
                    </a:lnTo>
                    <a:lnTo>
                      <a:pt x="19050" y="111760"/>
                    </a:lnTo>
                    <a:lnTo>
                      <a:pt x="17779" y="118110"/>
                    </a:lnTo>
                    <a:lnTo>
                      <a:pt x="16509" y="123189"/>
                    </a:lnTo>
                    <a:lnTo>
                      <a:pt x="15239" y="129539"/>
                    </a:lnTo>
                    <a:lnTo>
                      <a:pt x="13970" y="134620"/>
                    </a:lnTo>
                    <a:lnTo>
                      <a:pt x="10159" y="153670"/>
                    </a:lnTo>
                    <a:lnTo>
                      <a:pt x="8889" y="166370"/>
                    </a:lnTo>
                    <a:lnTo>
                      <a:pt x="6350" y="180339"/>
                    </a:lnTo>
                    <a:lnTo>
                      <a:pt x="3809" y="193039"/>
                    </a:lnTo>
                    <a:lnTo>
                      <a:pt x="2539" y="200660"/>
                    </a:lnTo>
                    <a:lnTo>
                      <a:pt x="2539" y="207010"/>
                    </a:lnTo>
                    <a:lnTo>
                      <a:pt x="1270" y="215900"/>
                    </a:lnTo>
                    <a:lnTo>
                      <a:pt x="1270" y="223520"/>
                    </a:lnTo>
                    <a:lnTo>
                      <a:pt x="0" y="232410"/>
                    </a:lnTo>
                    <a:lnTo>
                      <a:pt x="0" y="306070"/>
                    </a:lnTo>
                    <a:lnTo>
                      <a:pt x="1270" y="316229"/>
                    </a:lnTo>
                    <a:lnTo>
                      <a:pt x="1354" y="336550"/>
                    </a:lnTo>
                    <a:lnTo>
                      <a:pt x="3809" y="373379"/>
                    </a:lnTo>
                    <a:lnTo>
                      <a:pt x="5079" y="389889"/>
                    </a:lnTo>
                    <a:lnTo>
                      <a:pt x="7620" y="420370"/>
                    </a:lnTo>
                    <a:lnTo>
                      <a:pt x="8889" y="433070"/>
                    </a:lnTo>
                    <a:lnTo>
                      <a:pt x="8889" y="443229"/>
                    </a:lnTo>
                    <a:lnTo>
                      <a:pt x="10159" y="450850"/>
                    </a:lnTo>
                    <a:lnTo>
                      <a:pt x="10159" y="461010"/>
                    </a:lnTo>
                    <a:lnTo>
                      <a:pt x="11429" y="464820"/>
                    </a:lnTo>
                    <a:lnTo>
                      <a:pt x="11429" y="467360"/>
                    </a:lnTo>
                    <a:lnTo>
                      <a:pt x="12700" y="469900"/>
                    </a:lnTo>
                    <a:lnTo>
                      <a:pt x="12700" y="474979"/>
                    </a:lnTo>
                    <a:lnTo>
                      <a:pt x="13970" y="477520"/>
                    </a:lnTo>
                    <a:lnTo>
                      <a:pt x="13970" y="478789"/>
                    </a:lnTo>
                    <a:lnTo>
                      <a:pt x="16509" y="483870"/>
                    </a:lnTo>
                    <a:lnTo>
                      <a:pt x="16509" y="485139"/>
                    </a:lnTo>
                    <a:lnTo>
                      <a:pt x="17779" y="487679"/>
                    </a:lnTo>
                    <a:lnTo>
                      <a:pt x="17779" y="488950"/>
                    </a:lnTo>
                    <a:lnTo>
                      <a:pt x="19050" y="491489"/>
                    </a:lnTo>
                    <a:lnTo>
                      <a:pt x="21589" y="494029"/>
                    </a:lnTo>
                    <a:lnTo>
                      <a:pt x="21589" y="495300"/>
                    </a:lnTo>
                    <a:lnTo>
                      <a:pt x="26670" y="500379"/>
                    </a:lnTo>
                    <a:lnTo>
                      <a:pt x="27939" y="500379"/>
                    </a:lnTo>
                    <a:lnTo>
                      <a:pt x="29209" y="501650"/>
                    </a:lnTo>
                    <a:lnTo>
                      <a:pt x="29209" y="502920"/>
                    </a:lnTo>
                    <a:lnTo>
                      <a:pt x="31750" y="502920"/>
                    </a:lnTo>
                    <a:lnTo>
                      <a:pt x="31750" y="504189"/>
                    </a:lnTo>
                    <a:lnTo>
                      <a:pt x="34289" y="505460"/>
                    </a:lnTo>
                    <a:lnTo>
                      <a:pt x="36829" y="505460"/>
                    </a:lnTo>
                    <a:lnTo>
                      <a:pt x="38100" y="506729"/>
                    </a:lnTo>
                    <a:lnTo>
                      <a:pt x="41909" y="508000"/>
                    </a:lnTo>
                    <a:lnTo>
                      <a:pt x="45720" y="508000"/>
                    </a:lnTo>
                    <a:lnTo>
                      <a:pt x="53339" y="510539"/>
                    </a:lnTo>
                    <a:lnTo>
                      <a:pt x="59689" y="511810"/>
                    </a:lnTo>
                    <a:lnTo>
                      <a:pt x="95250" y="516889"/>
                    </a:lnTo>
                    <a:lnTo>
                      <a:pt x="105409" y="518160"/>
                    </a:lnTo>
                    <a:lnTo>
                      <a:pt x="114300" y="520700"/>
                    </a:lnTo>
                    <a:lnTo>
                      <a:pt x="123189" y="521970"/>
                    </a:lnTo>
                    <a:lnTo>
                      <a:pt x="130809" y="523239"/>
                    </a:lnTo>
                    <a:lnTo>
                      <a:pt x="137159" y="524510"/>
                    </a:lnTo>
                    <a:lnTo>
                      <a:pt x="143509" y="524510"/>
                    </a:lnTo>
                    <a:lnTo>
                      <a:pt x="148589" y="525779"/>
                    </a:lnTo>
                    <a:lnTo>
                      <a:pt x="151129" y="527050"/>
                    </a:lnTo>
                    <a:lnTo>
                      <a:pt x="153670" y="527050"/>
                    </a:lnTo>
                    <a:lnTo>
                      <a:pt x="156209" y="529589"/>
                    </a:lnTo>
                    <a:lnTo>
                      <a:pt x="158750" y="529589"/>
                    </a:lnTo>
                    <a:lnTo>
                      <a:pt x="160020" y="530860"/>
                    </a:lnTo>
                    <a:lnTo>
                      <a:pt x="162559" y="532129"/>
                    </a:lnTo>
                    <a:lnTo>
                      <a:pt x="163829" y="534670"/>
                    </a:lnTo>
                    <a:lnTo>
                      <a:pt x="171450" y="539750"/>
                    </a:lnTo>
                    <a:lnTo>
                      <a:pt x="173989" y="542289"/>
                    </a:lnTo>
                    <a:lnTo>
                      <a:pt x="177800" y="544829"/>
                    </a:lnTo>
                    <a:lnTo>
                      <a:pt x="179070" y="546100"/>
                    </a:lnTo>
                    <a:lnTo>
                      <a:pt x="212089" y="546100"/>
                    </a:lnTo>
                    <a:lnTo>
                      <a:pt x="214629" y="544829"/>
                    </a:lnTo>
                    <a:lnTo>
                      <a:pt x="217170" y="542289"/>
                    </a:lnTo>
                    <a:lnTo>
                      <a:pt x="219709" y="541020"/>
                    </a:lnTo>
                    <a:lnTo>
                      <a:pt x="224789" y="535939"/>
                    </a:lnTo>
                    <a:lnTo>
                      <a:pt x="228600" y="533400"/>
                    </a:lnTo>
                    <a:lnTo>
                      <a:pt x="231139" y="530860"/>
                    </a:lnTo>
                    <a:lnTo>
                      <a:pt x="233679" y="527050"/>
                    </a:lnTo>
                    <a:lnTo>
                      <a:pt x="237489" y="524510"/>
                    </a:lnTo>
                    <a:lnTo>
                      <a:pt x="242570" y="519429"/>
                    </a:lnTo>
                    <a:lnTo>
                      <a:pt x="245109" y="518160"/>
                    </a:lnTo>
                    <a:lnTo>
                      <a:pt x="248920" y="514350"/>
                    </a:lnTo>
                    <a:lnTo>
                      <a:pt x="250189" y="514350"/>
                    </a:lnTo>
                    <a:lnTo>
                      <a:pt x="252729" y="513079"/>
                    </a:lnTo>
                    <a:lnTo>
                      <a:pt x="254000" y="511810"/>
                    </a:lnTo>
                    <a:lnTo>
                      <a:pt x="256539" y="511810"/>
                    </a:lnTo>
                    <a:lnTo>
                      <a:pt x="259079" y="510539"/>
                    </a:lnTo>
                    <a:lnTo>
                      <a:pt x="262889" y="510539"/>
                    </a:lnTo>
                    <a:lnTo>
                      <a:pt x="265430" y="509270"/>
                    </a:lnTo>
                    <a:lnTo>
                      <a:pt x="271780" y="508000"/>
                    </a:lnTo>
                    <a:lnTo>
                      <a:pt x="294639" y="504189"/>
                    </a:lnTo>
                    <a:lnTo>
                      <a:pt x="303530" y="502920"/>
                    </a:lnTo>
                    <a:lnTo>
                      <a:pt x="311150" y="501650"/>
                    </a:lnTo>
                    <a:lnTo>
                      <a:pt x="347980" y="494029"/>
                    </a:lnTo>
                    <a:lnTo>
                      <a:pt x="350520" y="494029"/>
                    </a:lnTo>
                    <a:lnTo>
                      <a:pt x="358139" y="491489"/>
                    </a:lnTo>
                    <a:lnTo>
                      <a:pt x="363220" y="490220"/>
                    </a:lnTo>
                    <a:lnTo>
                      <a:pt x="364489" y="488950"/>
                    </a:lnTo>
                    <a:lnTo>
                      <a:pt x="367030" y="488950"/>
                    </a:lnTo>
                    <a:lnTo>
                      <a:pt x="368300" y="487679"/>
                    </a:lnTo>
                    <a:lnTo>
                      <a:pt x="370839" y="486410"/>
                    </a:lnTo>
                    <a:lnTo>
                      <a:pt x="372109" y="486410"/>
                    </a:lnTo>
                    <a:lnTo>
                      <a:pt x="373380" y="485139"/>
                    </a:lnTo>
                    <a:lnTo>
                      <a:pt x="375920" y="483870"/>
                    </a:lnTo>
                    <a:lnTo>
                      <a:pt x="382270" y="477520"/>
                    </a:lnTo>
                    <a:lnTo>
                      <a:pt x="383539" y="474979"/>
                    </a:lnTo>
                    <a:lnTo>
                      <a:pt x="384809" y="473710"/>
                    </a:lnTo>
                    <a:lnTo>
                      <a:pt x="386080" y="471170"/>
                    </a:lnTo>
                    <a:lnTo>
                      <a:pt x="387349" y="469900"/>
                    </a:lnTo>
                    <a:lnTo>
                      <a:pt x="387349" y="467360"/>
                    </a:lnTo>
                    <a:lnTo>
                      <a:pt x="389889" y="462279"/>
                    </a:lnTo>
                    <a:lnTo>
                      <a:pt x="389889" y="458470"/>
                    </a:lnTo>
                    <a:lnTo>
                      <a:pt x="391160" y="455929"/>
                    </a:lnTo>
                    <a:lnTo>
                      <a:pt x="392430" y="452120"/>
                    </a:lnTo>
                    <a:lnTo>
                      <a:pt x="392430" y="448310"/>
                    </a:lnTo>
                    <a:lnTo>
                      <a:pt x="393699" y="445770"/>
                    </a:lnTo>
                    <a:lnTo>
                      <a:pt x="394970" y="440689"/>
                    </a:lnTo>
                    <a:lnTo>
                      <a:pt x="394970" y="436879"/>
                    </a:lnTo>
                    <a:lnTo>
                      <a:pt x="396239" y="433070"/>
                    </a:lnTo>
                    <a:lnTo>
                      <a:pt x="396239" y="427989"/>
                    </a:lnTo>
                    <a:lnTo>
                      <a:pt x="397510" y="422910"/>
                    </a:lnTo>
                    <a:lnTo>
                      <a:pt x="397510" y="416560"/>
                    </a:lnTo>
                    <a:lnTo>
                      <a:pt x="398780" y="410210"/>
                    </a:lnTo>
                    <a:lnTo>
                      <a:pt x="398780" y="403860"/>
                    </a:lnTo>
                    <a:lnTo>
                      <a:pt x="400049" y="396239"/>
                    </a:lnTo>
                    <a:lnTo>
                      <a:pt x="400049" y="354329"/>
                    </a:lnTo>
                    <a:lnTo>
                      <a:pt x="401320" y="336550"/>
                    </a:lnTo>
                    <a:lnTo>
                      <a:pt x="401229" y="316229"/>
                    </a:lnTo>
                    <a:lnTo>
                      <a:pt x="400049" y="299720"/>
                    </a:lnTo>
                    <a:lnTo>
                      <a:pt x="400049" y="226060"/>
                    </a:lnTo>
                    <a:lnTo>
                      <a:pt x="398780" y="218439"/>
                    </a:lnTo>
                    <a:lnTo>
                      <a:pt x="398780" y="210820"/>
                    </a:lnTo>
                    <a:lnTo>
                      <a:pt x="397510" y="182879"/>
                    </a:lnTo>
                    <a:lnTo>
                      <a:pt x="388620" y="135889"/>
                    </a:lnTo>
                    <a:lnTo>
                      <a:pt x="374650" y="96520"/>
                    </a:lnTo>
                    <a:lnTo>
                      <a:pt x="344170" y="53339"/>
                    </a:lnTo>
                    <a:lnTo>
                      <a:pt x="306070" y="24129"/>
                    </a:lnTo>
                    <a:lnTo>
                      <a:pt x="262889" y="7620"/>
                    </a:lnTo>
                    <a:lnTo>
                      <a:pt x="247650" y="3810"/>
                    </a:lnTo>
                    <a:lnTo>
                      <a:pt x="201929" y="0"/>
                    </a:lnTo>
                    <a:close/>
                  </a:path>
                </a:pathLst>
              </a:custGeom>
              <a:solidFill>
                <a:srgbClr val="ECC9A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17" name="object 1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78459" y="2576470"/>
                <a:ext cx="72389" cy="114300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11529" y="2562500"/>
                <a:ext cx="73660" cy="110489"/>
              </a:xfrm>
              <a:prstGeom prst="rect">
                <a:avLst/>
              </a:prstGeom>
            </p:spPr>
          </p:pic>
          <p:sp>
            <p:nvSpPr>
              <p:cNvPr id="19" name="object 19"/>
              <p:cNvSpPr/>
              <p:nvPr/>
            </p:nvSpPr>
            <p:spPr>
              <a:xfrm>
                <a:off x="438150" y="2303420"/>
                <a:ext cx="38608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386080" h="551180">
                    <a:moveTo>
                      <a:pt x="186690" y="549910"/>
                    </a:moveTo>
                    <a:lnTo>
                      <a:pt x="179070" y="549910"/>
                    </a:lnTo>
                    <a:lnTo>
                      <a:pt x="181609" y="551180"/>
                    </a:lnTo>
                    <a:lnTo>
                      <a:pt x="184150" y="551180"/>
                    </a:lnTo>
                    <a:lnTo>
                      <a:pt x="186690" y="549910"/>
                    </a:lnTo>
                    <a:close/>
                  </a:path>
                  <a:path w="386080" h="551180">
                    <a:moveTo>
                      <a:pt x="307340" y="509270"/>
                    </a:moveTo>
                    <a:lnTo>
                      <a:pt x="46990" y="509270"/>
                    </a:lnTo>
                    <a:lnTo>
                      <a:pt x="92709" y="524510"/>
                    </a:lnTo>
                    <a:lnTo>
                      <a:pt x="100329" y="525780"/>
                    </a:lnTo>
                    <a:lnTo>
                      <a:pt x="107950" y="528320"/>
                    </a:lnTo>
                    <a:lnTo>
                      <a:pt x="113029" y="529590"/>
                    </a:lnTo>
                    <a:lnTo>
                      <a:pt x="116840" y="532130"/>
                    </a:lnTo>
                    <a:lnTo>
                      <a:pt x="121920" y="533400"/>
                    </a:lnTo>
                    <a:lnTo>
                      <a:pt x="125729" y="534670"/>
                    </a:lnTo>
                    <a:lnTo>
                      <a:pt x="130809" y="535940"/>
                    </a:lnTo>
                    <a:lnTo>
                      <a:pt x="134620" y="538480"/>
                    </a:lnTo>
                    <a:lnTo>
                      <a:pt x="139700" y="539750"/>
                    </a:lnTo>
                    <a:lnTo>
                      <a:pt x="143509" y="541020"/>
                    </a:lnTo>
                    <a:lnTo>
                      <a:pt x="147320" y="543560"/>
                    </a:lnTo>
                    <a:lnTo>
                      <a:pt x="157479" y="546100"/>
                    </a:lnTo>
                    <a:lnTo>
                      <a:pt x="161290" y="547370"/>
                    </a:lnTo>
                    <a:lnTo>
                      <a:pt x="166370" y="548640"/>
                    </a:lnTo>
                    <a:lnTo>
                      <a:pt x="170179" y="549910"/>
                    </a:lnTo>
                    <a:lnTo>
                      <a:pt x="190500" y="549910"/>
                    </a:lnTo>
                    <a:lnTo>
                      <a:pt x="195579" y="547370"/>
                    </a:lnTo>
                    <a:lnTo>
                      <a:pt x="196850" y="547370"/>
                    </a:lnTo>
                    <a:lnTo>
                      <a:pt x="199390" y="546100"/>
                    </a:lnTo>
                    <a:lnTo>
                      <a:pt x="200659" y="544830"/>
                    </a:lnTo>
                    <a:lnTo>
                      <a:pt x="205740" y="542290"/>
                    </a:lnTo>
                    <a:lnTo>
                      <a:pt x="232409" y="524510"/>
                    </a:lnTo>
                    <a:lnTo>
                      <a:pt x="236220" y="523240"/>
                    </a:lnTo>
                    <a:lnTo>
                      <a:pt x="240029" y="520700"/>
                    </a:lnTo>
                    <a:lnTo>
                      <a:pt x="243840" y="519430"/>
                    </a:lnTo>
                    <a:lnTo>
                      <a:pt x="247650" y="519430"/>
                    </a:lnTo>
                    <a:lnTo>
                      <a:pt x="251459" y="516890"/>
                    </a:lnTo>
                    <a:lnTo>
                      <a:pt x="256540" y="516890"/>
                    </a:lnTo>
                    <a:lnTo>
                      <a:pt x="260350" y="515620"/>
                    </a:lnTo>
                    <a:lnTo>
                      <a:pt x="265430" y="514350"/>
                    </a:lnTo>
                    <a:lnTo>
                      <a:pt x="269240" y="514350"/>
                    </a:lnTo>
                    <a:lnTo>
                      <a:pt x="273050" y="513080"/>
                    </a:lnTo>
                    <a:lnTo>
                      <a:pt x="278130" y="513080"/>
                    </a:lnTo>
                    <a:lnTo>
                      <a:pt x="283209" y="511810"/>
                    </a:lnTo>
                    <a:lnTo>
                      <a:pt x="293370" y="511810"/>
                    </a:lnTo>
                    <a:lnTo>
                      <a:pt x="298450" y="510540"/>
                    </a:lnTo>
                    <a:lnTo>
                      <a:pt x="302259" y="510540"/>
                    </a:lnTo>
                    <a:lnTo>
                      <a:pt x="307340" y="509270"/>
                    </a:lnTo>
                    <a:close/>
                  </a:path>
                  <a:path w="386080" h="551180">
                    <a:moveTo>
                      <a:pt x="345440" y="497840"/>
                    </a:moveTo>
                    <a:lnTo>
                      <a:pt x="21590" y="497840"/>
                    </a:lnTo>
                    <a:lnTo>
                      <a:pt x="26670" y="502920"/>
                    </a:lnTo>
                    <a:lnTo>
                      <a:pt x="27940" y="502920"/>
                    </a:lnTo>
                    <a:lnTo>
                      <a:pt x="29209" y="504190"/>
                    </a:lnTo>
                    <a:lnTo>
                      <a:pt x="30479" y="504190"/>
                    </a:lnTo>
                    <a:lnTo>
                      <a:pt x="31750" y="505460"/>
                    </a:lnTo>
                    <a:lnTo>
                      <a:pt x="35559" y="506730"/>
                    </a:lnTo>
                    <a:lnTo>
                      <a:pt x="39370" y="506730"/>
                    </a:lnTo>
                    <a:lnTo>
                      <a:pt x="43179" y="509270"/>
                    </a:lnTo>
                    <a:lnTo>
                      <a:pt x="312420" y="509270"/>
                    </a:lnTo>
                    <a:lnTo>
                      <a:pt x="322580" y="506730"/>
                    </a:lnTo>
                    <a:lnTo>
                      <a:pt x="326390" y="505460"/>
                    </a:lnTo>
                    <a:lnTo>
                      <a:pt x="331470" y="504190"/>
                    </a:lnTo>
                    <a:lnTo>
                      <a:pt x="336550" y="501650"/>
                    </a:lnTo>
                    <a:lnTo>
                      <a:pt x="337820" y="501650"/>
                    </a:lnTo>
                    <a:lnTo>
                      <a:pt x="345440" y="497840"/>
                    </a:lnTo>
                    <a:close/>
                  </a:path>
                  <a:path w="386080" h="551180">
                    <a:moveTo>
                      <a:pt x="203200" y="0"/>
                    </a:moveTo>
                    <a:lnTo>
                      <a:pt x="173990" y="0"/>
                    </a:lnTo>
                    <a:lnTo>
                      <a:pt x="133350" y="3810"/>
                    </a:lnTo>
                    <a:lnTo>
                      <a:pt x="110490" y="8890"/>
                    </a:lnTo>
                    <a:lnTo>
                      <a:pt x="99059" y="12700"/>
                    </a:lnTo>
                    <a:lnTo>
                      <a:pt x="90170" y="15240"/>
                    </a:lnTo>
                    <a:lnTo>
                      <a:pt x="80009" y="17780"/>
                    </a:lnTo>
                    <a:lnTo>
                      <a:pt x="73659" y="21590"/>
                    </a:lnTo>
                    <a:lnTo>
                      <a:pt x="66040" y="24130"/>
                    </a:lnTo>
                    <a:lnTo>
                      <a:pt x="58420" y="27940"/>
                    </a:lnTo>
                    <a:lnTo>
                      <a:pt x="55879" y="30480"/>
                    </a:lnTo>
                    <a:lnTo>
                      <a:pt x="52070" y="33020"/>
                    </a:lnTo>
                    <a:lnTo>
                      <a:pt x="43179" y="41910"/>
                    </a:lnTo>
                    <a:lnTo>
                      <a:pt x="33020" y="57150"/>
                    </a:lnTo>
                    <a:lnTo>
                      <a:pt x="31750" y="60960"/>
                    </a:lnTo>
                    <a:lnTo>
                      <a:pt x="29209" y="66040"/>
                    </a:lnTo>
                    <a:lnTo>
                      <a:pt x="27940" y="69850"/>
                    </a:lnTo>
                    <a:lnTo>
                      <a:pt x="25400" y="74930"/>
                    </a:lnTo>
                    <a:lnTo>
                      <a:pt x="24129" y="78740"/>
                    </a:lnTo>
                    <a:lnTo>
                      <a:pt x="19050" y="99060"/>
                    </a:lnTo>
                    <a:lnTo>
                      <a:pt x="17779" y="105410"/>
                    </a:lnTo>
                    <a:lnTo>
                      <a:pt x="17779" y="110490"/>
                    </a:lnTo>
                    <a:lnTo>
                      <a:pt x="16509" y="115570"/>
                    </a:lnTo>
                    <a:lnTo>
                      <a:pt x="13970" y="127000"/>
                    </a:lnTo>
                    <a:lnTo>
                      <a:pt x="12700" y="139700"/>
                    </a:lnTo>
                    <a:lnTo>
                      <a:pt x="11429" y="151130"/>
                    </a:lnTo>
                    <a:lnTo>
                      <a:pt x="8890" y="165100"/>
                    </a:lnTo>
                    <a:lnTo>
                      <a:pt x="7620" y="177800"/>
                    </a:lnTo>
                    <a:lnTo>
                      <a:pt x="6350" y="191770"/>
                    </a:lnTo>
                    <a:lnTo>
                      <a:pt x="5079" y="198120"/>
                    </a:lnTo>
                    <a:lnTo>
                      <a:pt x="3809" y="205740"/>
                    </a:lnTo>
                    <a:lnTo>
                      <a:pt x="3809" y="213360"/>
                    </a:lnTo>
                    <a:lnTo>
                      <a:pt x="2540" y="220980"/>
                    </a:lnTo>
                    <a:lnTo>
                      <a:pt x="1270" y="229870"/>
                    </a:lnTo>
                    <a:lnTo>
                      <a:pt x="1270" y="256540"/>
                    </a:lnTo>
                    <a:lnTo>
                      <a:pt x="0" y="266700"/>
                    </a:lnTo>
                    <a:lnTo>
                      <a:pt x="0" y="314960"/>
                    </a:lnTo>
                    <a:lnTo>
                      <a:pt x="1270" y="334010"/>
                    </a:lnTo>
                    <a:lnTo>
                      <a:pt x="1270" y="370840"/>
                    </a:lnTo>
                    <a:lnTo>
                      <a:pt x="2540" y="388620"/>
                    </a:lnTo>
                    <a:lnTo>
                      <a:pt x="2540" y="403860"/>
                    </a:lnTo>
                    <a:lnTo>
                      <a:pt x="3809" y="417830"/>
                    </a:lnTo>
                    <a:lnTo>
                      <a:pt x="3809" y="430530"/>
                    </a:lnTo>
                    <a:lnTo>
                      <a:pt x="5079" y="441960"/>
                    </a:lnTo>
                    <a:lnTo>
                      <a:pt x="5079" y="449580"/>
                    </a:lnTo>
                    <a:lnTo>
                      <a:pt x="6350" y="453390"/>
                    </a:lnTo>
                    <a:lnTo>
                      <a:pt x="6350" y="462280"/>
                    </a:lnTo>
                    <a:lnTo>
                      <a:pt x="7620" y="464820"/>
                    </a:lnTo>
                    <a:lnTo>
                      <a:pt x="7620" y="471170"/>
                    </a:lnTo>
                    <a:lnTo>
                      <a:pt x="8890" y="473710"/>
                    </a:lnTo>
                    <a:lnTo>
                      <a:pt x="8890" y="474980"/>
                    </a:lnTo>
                    <a:lnTo>
                      <a:pt x="10159" y="477520"/>
                    </a:lnTo>
                    <a:lnTo>
                      <a:pt x="10159" y="480060"/>
                    </a:lnTo>
                    <a:lnTo>
                      <a:pt x="11429" y="482600"/>
                    </a:lnTo>
                    <a:lnTo>
                      <a:pt x="12700" y="483870"/>
                    </a:lnTo>
                    <a:lnTo>
                      <a:pt x="12700" y="486410"/>
                    </a:lnTo>
                    <a:lnTo>
                      <a:pt x="13970" y="487680"/>
                    </a:lnTo>
                    <a:lnTo>
                      <a:pt x="13970" y="488950"/>
                    </a:lnTo>
                    <a:lnTo>
                      <a:pt x="15240" y="490220"/>
                    </a:lnTo>
                    <a:lnTo>
                      <a:pt x="16509" y="492760"/>
                    </a:lnTo>
                    <a:lnTo>
                      <a:pt x="17779" y="494030"/>
                    </a:lnTo>
                    <a:lnTo>
                      <a:pt x="17779" y="495300"/>
                    </a:lnTo>
                    <a:lnTo>
                      <a:pt x="20320" y="497840"/>
                    </a:lnTo>
                    <a:lnTo>
                      <a:pt x="347980" y="497840"/>
                    </a:lnTo>
                    <a:lnTo>
                      <a:pt x="349250" y="496570"/>
                    </a:lnTo>
                    <a:lnTo>
                      <a:pt x="351790" y="495300"/>
                    </a:lnTo>
                    <a:lnTo>
                      <a:pt x="354330" y="492760"/>
                    </a:lnTo>
                    <a:lnTo>
                      <a:pt x="356870" y="491490"/>
                    </a:lnTo>
                    <a:lnTo>
                      <a:pt x="361950" y="486410"/>
                    </a:lnTo>
                    <a:lnTo>
                      <a:pt x="364490" y="482600"/>
                    </a:lnTo>
                    <a:lnTo>
                      <a:pt x="369570" y="477520"/>
                    </a:lnTo>
                    <a:lnTo>
                      <a:pt x="372109" y="473710"/>
                    </a:lnTo>
                    <a:lnTo>
                      <a:pt x="373380" y="471170"/>
                    </a:lnTo>
                    <a:lnTo>
                      <a:pt x="375919" y="463550"/>
                    </a:lnTo>
                    <a:lnTo>
                      <a:pt x="378459" y="459740"/>
                    </a:lnTo>
                    <a:lnTo>
                      <a:pt x="378459" y="455930"/>
                    </a:lnTo>
                    <a:lnTo>
                      <a:pt x="382269" y="444500"/>
                    </a:lnTo>
                    <a:lnTo>
                      <a:pt x="382269" y="440690"/>
                    </a:lnTo>
                    <a:lnTo>
                      <a:pt x="383540" y="436880"/>
                    </a:lnTo>
                    <a:lnTo>
                      <a:pt x="383540" y="427990"/>
                    </a:lnTo>
                    <a:lnTo>
                      <a:pt x="384809" y="424180"/>
                    </a:lnTo>
                    <a:lnTo>
                      <a:pt x="384809" y="411480"/>
                    </a:lnTo>
                    <a:lnTo>
                      <a:pt x="386080" y="407670"/>
                    </a:lnTo>
                    <a:lnTo>
                      <a:pt x="386080" y="321310"/>
                    </a:lnTo>
                    <a:lnTo>
                      <a:pt x="383540" y="293370"/>
                    </a:lnTo>
                    <a:lnTo>
                      <a:pt x="383540" y="280670"/>
                    </a:lnTo>
                    <a:lnTo>
                      <a:pt x="381000" y="255270"/>
                    </a:lnTo>
                    <a:lnTo>
                      <a:pt x="381000" y="245110"/>
                    </a:lnTo>
                    <a:lnTo>
                      <a:pt x="379730" y="234950"/>
                    </a:lnTo>
                    <a:lnTo>
                      <a:pt x="379730" y="226060"/>
                    </a:lnTo>
                    <a:lnTo>
                      <a:pt x="378459" y="219710"/>
                    </a:lnTo>
                    <a:lnTo>
                      <a:pt x="378459" y="210820"/>
                    </a:lnTo>
                    <a:lnTo>
                      <a:pt x="375919" y="182880"/>
                    </a:lnTo>
                    <a:lnTo>
                      <a:pt x="368300" y="135890"/>
                    </a:lnTo>
                    <a:lnTo>
                      <a:pt x="354330" y="96520"/>
                    </a:lnTo>
                    <a:lnTo>
                      <a:pt x="325120" y="52070"/>
                    </a:lnTo>
                    <a:lnTo>
                      <a:pt x="288290" y="22860"/>
                    </a:lnTo>
                    <a:lnTo>
                      <a:pt x="246379" y="6350"/>
                    </a:lnTo>
                    <a:lnTo>
                      <a:pt x="217170" y="127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1D6B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440689" y="2303420"/>
                <a:ext cx="373380" cy="208279"/>
              </a:xfrm>
              <a:custGeom>
                <a:avLst/>
                <a:gdLst/>
                <a:ahLst/>
                <a:cxnLst/>
                <a:rect l="l" t="t" r="r" b="b"/>
                <a:pathLst>
                  <a:path w="373380" h="208280">
                    <a:moveTo>
                      <a:pt x="207009" y="0"/>
                    </a:moveTo>
                    <a:lnTo>
                      <a:pt x="165100" y="0"/>
                    </a:lnTo>
                    <a:lnTo>
                      <a:pt x="152400" y="1270"/>
                    </a:lnTo>
                    <a:lnTo>
                      <a:pt x="139700" y="3810"/>
                    </a:lnTo>
                    <a:lnTo>
                      <a:pt x="127000" y="5080"/>
                    </a:lnTo>
                    <a:lnTo>
                      <a:pt x="104139" y="10160"/>
                    </a:lnTo>
                    <a:lnTo>
                      <a:pt x="93979" y="12700"/>
                    </a:lnTo>
                    <a:lnTo>
                      <a:pt x="85089" y="16510"/>
                    </a:lnTo>
                    <a:lnTo>
                      <a:pt x="76200" y="19050"/>
                    </a:lnTo>
                    <a:lnTo>
                      <a:pt x="63500" y="24130"/>
                    </a:lnTo>
                    <a:lnTo>
                      <a:pt x="55879" y="27940"/>
                    </a:lnTo>
                    <a:lnTo>
                      <a:pt x="53339" y="30480"/>
                    </a:lnTo>
                    <a:lnTo>
                      <a:pt x="50800" y="31750"/>
                    </a:lnTo>
                    <a:lnTo>
                      <a:pt x="40639" y="41910"/>
                    </a:lnTo>
                    <a:lnTo>
                      <a:pt x="39369" y="44450"/>
                    </a:lnTo>
                    <a:lnTo>
                      <a:pt x="34289" y="52070"/>
                    </a:lnTo>
                    <a:lnTo>
                      <a:pt x="31750" y="54610"/>
                    </a:lnTo>
                    <a:lnTo>
                      <a:pt x="29209" y="58420"/>
                    </a:lnTo>
                    <a:lnTo>
                      <a:pt x="27939" y="62230"/>
                    </a:lnTo>
                    <a:lnTo>
                      <a:pt x="25400" y="66040"/>
                    </a:lnTo>
                    <a:lnTo>
                      <a:pt x="22859" y="73660"/>
                    </a:lnTo>
                    <a:lnTo>
                      <a:pt x="20319" y="77470"/>
                    </a:lnTo>
                    <a:lnTo>
                      <a:pt x="19050" y="81280"/>
                    </a:lnTo>
                    <a:lnTo>
                      <a:pt x="17779" y="86360"/>
                    </a:lnTo>
                    <a:lnTo>
                      <a:pt x="15239" y="90170"/>
                    </a:lnTo>
                    <a:lnTo>
                      <a:pt x="13969" y="95250"/>
                    </a:lnTo>
                    <a:lnTo>
                      <a:pt x="11429" y="102870"/>
                    </a:lnTo>
                    <a:lnTo>
                      <a:pt x="10159" y="107950"/>
                    </a:lnTo>
                    <a:lnTo>
                      <a:pt x="8889" y="111760"/>
                    </a:lnTo>
                    <a:lnTo>
                      <a:pt x="6350" y="121920"/>
                    </a:lnTo>
                    <a:lnTo>
                      <a:pt x="5079" y="125730"/>
                    </a:lnTo>
                    <a:lnTo>
                      <a:pt x="3809" y="130810"/>
                    </a:lnTo>
                    <a:lnTo>
                      <a:pt x="3809" y="134620"/>
                    </a:lnTo>
                    <a:lnTo>
                      <a:pt x="2539" y="139700"/>
                    </a:lnTo>
                    <a:lnTo>
                      <a:pt x="1269" y="143510"/>
                    </a:lnTo>
                    <a:lnTo>
                      <a:pt x="1269" y="148590"/>
                    </a:lnTo>
                    <a:lnTo>
                      <a:pt x="0" y="152400"/>
                    </a:lnTo>
                    <a:lnTo>
                      <a:pt x="5079" y="154940"/>
                    </a:lnTo>
                    <a:lnTo>
                      <a:pt x="10159" y="158750"/>
                    </a:lnTo>
                    <a:lnTo>
                      <a:pt x="20319" y="163830"/>
                    </a:lnTo>
                    <a:lnTo>
                      <a:pt x="24129" y="166370"/>
                    </a:lnTo>
                    <a:lnTo>
                      <a:pt x="29209" y="168910"/>
                    </a:lnTo>
                    <a:lnTo>
                      <a:pt x="34289" y="170180"/>
                    </a:lnTo>
                    <a:lnTo>
                      <a:pt x="38100" y="172720"/>
                    </a:lnTo>
                    <a:lnTo>
                      <a:pt x="43179" y="175260"/>
                    </a:lnTo>
                    <a:lnTo>
                      <a:pt x="48259" y="176530"/>
                    </a:lnTo>
                    <a:lnTo>
                      <a:pt x="53339" y="179070"/>
                    </a:lnTo>
                    <a:lnTo>
                      <a:pt x="58419" y="180340"/>
                    </a:lnTo>
                    <a:lnTo>
                      <a:pt x="63500" y="182880"/>
                    </a:lnTo>
                    <a:lnTo>
                      <a:pt x="67309" y="184150"/>
                    </a:lnTo>
                    <a:lnTo>
                      <a:pt x="72389" y="185420"/>
                    </a:lnTo>
                    <a:lnTo>
                      <a:pt x="77469" y="187960"/>
                    </a:lnTo>
                    <a:lnTo>
                      <a:pt x="82550" y="189230"/>
                    </a:lnTo>
                    <a:lnTo>
                      <a:pt x="88900" y="190500"/>
                    </a:lnTo>
                    <a:lnTo>
                      <a:pt x="99059" y="193040"/>
                    </a:lnTo>
                    <a:lnTo>
                      <a:pt x="105409" y="194310"/>
                    </a:lnTo>
                    <a:lnTo>
                      <a:pt x="111759" y="196850"/>
                    </a:lnTo>
                    <a:lnTo>
                      <a:pt x="116839" y="196850"/>
                    </a:lnTo>
                    <a:lnTo>
                      <a:pt x="123189" y="199390"/>
                    </a:lnTo>
                    <a:lnTo>
                      <a:pt x="135889" y="200660"/>
                    </a:lnTo>
                    <a:lnTo>
                      <a:pt x="179069" y="208280"/>
                    </a:lnTo>
                    <a:lnTo>
                      <a:pt x="224789" y="208280"/>
                    </a:lnTo>
                    <a:lnTo>
                      <a:pt x="234950" y="207010"/>
                    </a:lnTo>
                    <a:lnTo>
                      <a:pt x="252729" y="207010"/>
                    </a:lnTo>
                    <a:lnTo>
                      <a:pt x="260350" y="205740"/>
                    </a:lnTo>
                    <a:lnTo>
                      <a:pt x="267969" y="205740"/>
                    </a:lnTo>
                    <a:lnTo>
                      <a:pt x="281939" y="203200"/>
                    </a:lnTo>
                    <a:lnTo>
                      <a:pt x="288289" y="203200"/>
                    </a:lnTo>
                    <a:lnTo>
                      <a:pt x="294639" y="201930"/>
                    </a:lnTo>
                    <a:lnTo>
                      <a:pt x="299719" y="200660"/>
                    </a:lnTo>
                    <a:lnTo>
                      <a:pt x="304800" y="200660"/>
                    </a:lnTo>
                    <a:lnTo>
                      <a:pt x="314959" y="198120"/>
                    </a:lnTo>
                    <a:lnTo>
                      <a:pt x="318769" y="196850"/>
                    </a:lnTo>
                    <a:lnTo>
                      <a:pt x="323850" y="196850"/>
                    </a:lnTo>
                    <a:lnTo>
                      <a:pt x="342900" y="190500"/>
                    </a:lnTo>
                    <a:lnTo>
                      <a:pt x="349250" y="187960"/>
                    </a:lnTo>
                    <a:lnTo>
                      <a:pt x="364489" y="182880"/>
                    </a:lnTo>
                    <a:lnTo>
                      <a:pt x="373379" y="180340"/>
                    </a:lnTo>
                    <a:lnTo>
                      <a:pt x="365759" y="134620"/>
                    </a:lnTo>
                    <a:lnTo>
                      <a:pt x="359409" y="115570"/>
                    </a:lnTo>
                    <a:lnTo>
                      <a:pt x="334009" y="67310"/>
                    </a:lnTo>
                    <a:lnTo>
                      <a:pt x="300989" y="33020"/>
                    </a:lnTo>
                    <a:lnTo>
                      <a:pt x="262889" y="12700"/>
                    </a:lnTo>
                    <a:lnTo>
                      <a:pt x="220979" y="1270"/>
                    </a:lnTo>
                    <a:lnTo>
                      <a:pt x="207009" y="0"/>
                    </a:lnTo>
                    <a:close/>
                  </a:path>
                </a:pathLst>
              </a:custGeom>
              <a:solidFill>
                <a:srgbClr val="ECC9A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775970" y="2373270"/>
                <a:ext cx="8509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85090" h="313689">
                    <a:moveTo>
                      <a:pt x="39370" y="312420"/>
                    </a:moveTo>
                    <a:lnTo>
                      <a:pt x="20320" y="312420"/>
                    </a:lnTo>
                    <a:lnTo>
                      <a:pt x="21589" y="313690"/>
                    </a:lnTo>
                    <a:lnTo>
                      <a:pt x="38099" y="313690"/>
                    </a:lnTo>
                    <a:lnTo>
                      <a:pt x="39370" y="312420"/>
                    </a:lnTo>
                    <a:close/>
                  </a:path>
                  <a:path w="85090" h="313689">
                    <a:moveTo>
                      <a:pt x="40639" y="311150"/>
                    </a:moveTo>
                    <a:lnTo>
                      <a:pt x="19050" y="311150"/>
                    </a:lnTo>
                    <a:lnTo>
                      <a:pt x="19050" y="312420"/>
                    </a:lnTo>
                    <a:lnTo>
                      <a:pt x="40639" y="312420"/>
                    </a:lnTo>
                    <a:lnTo>
                      <a:pt x="40639" y="311150"/>
                    </a:lnTo>
                    <a:close/>
                  </a:path>
                  <a:path w="85090" h="313689">
                    <a:moveTo>
                      <a:pt x="41910" y="309880"/>
                    </a:moveTo>
                    <a:lnTo>
                      <a:pt x="17779" y="309880"/>
                    </a:lnTo>
                    <a:lnTo>
                      <a:pt x="17779" y="311150"/>
                    </a:lnTo>
                    <a:lnTo>
                      <a:pt x="41910" y="311150"/>
                    </a:lnTo>
                    <a:lnTo>
                      <a:pt x="41910" y="309880"/>
                    </a:lnTo>
                    <a:close/>
                  </a:path>
                  <a:path w="85090" h="313689">
                    <a:moveTo>
                      <a:pt x="60960" y="0"/>
                    </a:moveTo>
                    <a:lnTo>
                      <a:pt x="0" y="25400"/>
                    </a:lnTo>
                    <a:lnTo>
                      <a:pt x="16435" y="307340"/>
                    </a:lnTo>
                    <a:lnTo>
                      <a:pt x="16509" y="309880"/>
                    </a:lnTo>
                    <a:lnTo>
                      <a:pt x="43179" y="309880"/>
                    </a:lnTo>
                    <a:lnTo>
                      <a:pt x="43179" y="308610"/>
                    </a:lnTo>
                    <a:lnTo>
                      <a:pt x="44449" y="308610"/>
                    </a:lnTo>
                    <a:lnTo>
                      <a:pt x="43179" y="307340"/>
                    </a:lnTo>
                    <a:lnTo>
                      <a:pt x="43179" y="306070"/>
                    </a:lnTo>
                    <a:lnTo>
                      <a:pt x="40639" y="300990"/>
                    </a:lnTo>
                    <a:lnTo>
                      <a:pt x="40639" y="298450"/>
                    </a:lnTo>
                    <a:lnTo>
                      <a:pt x="39370" y="294640"/>
                    </a:lnTo>
                    <a:lnTo>
                      <a:pt x="38099" y="289560"/>
                    </a:lnTo>
                    <a:lnTo>
                      <a:pt x="38099" y="287020"/>
                    </a:lnTo>
                    <a:lnTo>
                      <a:pt x="36829" y="284480"/>
                    </a:lnTo>
                    <a:lnTo>
                      <a:pt x="36829" y="278130"/>
                    </a:lnTo>
                    <a:lnTo>
                      <a:pt x="35559" y="275590"/>
                    </a:lnTo>
                    <a:lnTo>
                      <a:pt x="35559" y="227330"/>
                    </a:lnTo>
                    <a:lnTo>
                      <a:pt x="36829" y="224790"/>
                    </a:lnTo>
                    <a:lnTo>
                      <a:pt x="36829" y="219710"/>
                    </a:lnTo>
                    <a:lnTo>
                      <a:pt x="38099" y="217170"/>
                    </a:lnTo>
                    <a:lnTo>
                      <a:pt x="38099" y="215900"/>
                    </a:lnTo>
                    <a:lnTo>
                      <a:pt x="39370" y="213360"/>
                    </a:lnTo>
                    <a:lnTo>
                      <a:pt x="39370" y="210820"/>
                    </a:lnTo>
                    <a:lnTo>
                      <a:pt x="40639" y="209550"/>
                    </a:lnTo>
                    <a:lnTo>
                      <a:pt x="40639" y="207010"/>
                    </a:lnTo>
                    <a:lnTo>
                      <a:pt x="44449" y="203200"/>
                    </a:lnTo>
                    <a:lnTo>
                      <a:pt x="45720" y="200660"/>
                    </a:lnTo>
                    <a:lnTo>
                      <a:pt x="45720" y="199390"/>
                    </a:lnTo>
                    <a:lnTo>
                      <a:pt x="46989" y="199390"/>
                    </a:lnTo>
                    <a:lnTo>
                      <a:pt x="52070" y="194310"/>
                    </a:lnTo>
                    <a:lnTo>
                      <a:pt x="53339" y="194310"/>
                    </a:lnTo>
                    <a:lnTo>
                      <a:pt x="53339" y="193040"/>
                    </a:lnTo>
                    <a:lnTo>
                      <a:pt x="54610" y="193040"/>
                    </a:lnTo>
                    <a:lnTo>
                      <a:pt x="55879" y="191770"/>
                    </a:lnTo>
                    <a:lnTo>
                      <a:pt x="57149" y="191770"/>
                    </a:lnTo>
                    <a:lnTo>
                      <a:pt x="59689" y="190500"/>
                    </a:lnTo>
                    <a:lnTo>
                      <a:pt x="60960" y="189230"/>
                    </a:lnTo>
                    <a:lnTo>
                      <a:pt x="83820" y="189230"/>
                    </a:lnTo>
                    <a:lnTo>
                      <a:pt x="83820" y="184150"/>
                    </a:lnTo>
                    <a:lnTo>
                      <a:pt x="85089" y="180340"/>
                    </a:lnTo>
                    <a:lnTo>
                      <a:pt x="85089" y="128270"/>
                    </a:lnTo>
                    <a:lnTo>
                      <a:pt x="83820" y="116840"/>
                    </a:lnTo>
                    <a:lnTo>
                      <a:pt x="83820" y="85090"/>
                    </a:lnTo>
                    <a:lnTo>
                      <a:pt x="82549" y="73660"/>
                    </a:lnTo>
                    <a:lnTo>
                      <a:pt x="82549" y="63500"/>
                    </a:lnTo>
                    <a:lnTo>
                      <a:pt x="81279" y="53340"/>
                    </a:lnTo>
                    <a:lnTo>
                      <a:pt x="81279" y="44450"/>
                    </a:lnTo>
                    <a:lnTo>
                      <a:pt x="80010" y="35560"/>
                    </a:lnTo>
                    <a:lnTo>
                      <a:pt x="77470" y="31750"/>
                    </a:lnTo>
                    <a:lnTo>
                      <a:pt x="73660" y="27940"/>
                    </a:lnTo>
                    <a:lnTo>
                      <a:pt x="71120" y="22860"/>
                    </a:lnTo>
                    <a:lnTo>
                      <a:pt x="69849" y="21590"/>
                    </a:lnTo>
                    <a:lnTo>
                      <a:pt x="68579" y="19050"/>
                    </a:lnTo>
                    <a:lnTo>
                      <a:pt x="67310" y="17780"/>
                    </a:lnTo>
                    <a:lnTo>
                      <a:pt x="64770" y="12700"/>
                    </a:lnTo>
                    <a:lnTo>
                      <a:pt x="64770" y="11430"/>
                    </a:lnTo>
                    <a:lnTo>
                      <a:pt x="62229" y="6350"/>
                    </a:lnTo>
                    <a:lnTo>
                      <a:pt x="62229" y="3810"/>
                    </a:lnTo>
                    <a:lnTo>
                      <a:pt x="60960" y="1270"/>
                    </a:lnTo>
                    <a:lnTo>
                      <a:pt x="60960" y="0"/>
                    </a:lnTo>
                    <a:close/>
                  </a:path>
                  <a:path w="85090" h="313689">
                    <a:moveTo>
                      <a:pt x="83820" y="189230"/>
                    </a:moveTo>
                    <a:lnTo>
                      <a:pt x="81279" y="189230"/>
                    </a:lnTo>
                    <a:lnTo>
                      <a:pt x="82549" y="190500"/>
                    </a:lnTo>
                    <a:lnTo>
                      <a:pt x="83820" y="190500"/>
                    </a:lnTo>
                    <a:lnTo>
                      <a:pt x="83820" y="189230"/>
                    </a:lnTo>
                    <a:close/>
                  </a:path>
                </a:pathLst>
              </a:custGeom>
              <a:solidFill>
                <a:srgbClr val="432F2B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821689" y="2521860"/>
                <a:ext cx="3937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50800">
                    <a:moveTo>
                      <a:pt x="39369" y="0"/>
                    </a:moveTo>
                    <a:lnTo>
                      <a:pt x="38100" y="1269"/>
                    </a:lnTo>
                    <a:lnTo>
                      <a:pt x="34290" y="1269"/>
                    </a:lnTo>
                    <a:lnTo>
                      <a:pt x="26669" y="6350"/>
                    </a:lnTo>
                    <a:lnTo>
                      <a:pt x="24129" y="7619"/>
                    </a:lnTo>
                    <a:lnTo>
                      <a:pt x="12700" y="15239"/>
                    </a:lnTo>
                    <a:lnTo>
                      <a:pt x="10159" y="17779"/>
                    </a:lnTo>
                    <a:lnTo>
                      <a:pt x="6350" y="19050"/>
                    </a:lnTo>
                    <a:lnTo>
                      <a:pt x="5079" y="21589"/>
                    </a:lnTo>
                    <a:lnTo>
                      <a:pt x="2540" y="24129"/>
                    </a:lnTo>
                    <a:lnTo>
                      <a:pt x="1269" y="26669"/>
                    </a:lnTo>
                    <a:lnTo>
                      <a:pt x="0" y="27939"/>
                    </a:lnTo>
                    <a:lnTo>
                      <a:pt x="0" y="50800"/>
                    </a:lnTo>
                    <a:lnTo>
                      <a:pt x="2540" y="49529"/>
                    </a:lnTo>
                    <a:lnTo>
                      <a:pt x="2540" y="48259"/>
                    </a:lnTo>
                    <a:lnTo>
                      <a:pt x="5079" y="46989"/>
                    </a:lnTo>
                    <a:lnTo>
                      <a:pt x="6350" y="45719"/>
                    </a:lnTo>
                    <a:lnTo>
                      <a:pt x="7619" y="45719"/>
                    </a:lnTo>
                    <a:lnTo>
                      <a:pt x="10159" y="43179"/>
                    </a:lnTo>
                    <a:lnTo>
                      <a:pt x="11429" y="43179"/>
                    </a:lnTo>
                    <a:lnTo>
                      <a:pt x="12700" y="41909"/>
                    </a:lnTo>
                    <a:lnTo>
                      <a:pt x="15240" y="41909"/>
                    </a:lnTo>
                    <a:lnTo>
                      <a:pt x="17779" y="40639"/>
                    </a:lnTo>
                    <a:lnTo>
                      <a:pt x="38100" y="40639"/>
                    </a:lnTo>
                    <a:lnTo>
                      <a:pt x="38100" y="33019"/>
                    </a:lnTo>
                    <a:lnTo>
                      <a:pt x="39369" y="27939"/>
                    </a:lnTo>
                    <a:lnTo>
                      <a:pt x="39369" y="0"/>
                    </a:lnTo>
                    <a:close/>
                  </a:path>
                  <a:path w="39369" h="50800">
                    <a:moveTo>
                      <a:pt x="38100" y="40639"/>
                    </a:moveTo>
                    <a:lnTo>
                      <a:pt x="35559" y="40639"/>
                    </a:lnTo>
                    <a:lnTo>
                      <a:pt x="36829" y="41909"/>
                    </a:lnTo>
                    <a:lnTo>
                      <a:pt x="38100" y="41909"/>
                    </a:lnTo>
                    <a:lnTo>
                      <a:pt x="38100" y="40639"/>
                    </a:lnTo>
                    <a:close/>
                  </a:path>
                </a:pathLst>
              </a:custGeom>
              <a:solidFill>
                <a:srgbClr val="33232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23" name="object 2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8510" y="2397400"/>
                <a:ext cx="78740" cy="76200"/>
              </a:xfrm>
              <a:prstGeom prst="rect">
                <a:avLst/>
              </a:prstGeom>
            </p:spPr>
          </p:pic>
          <p:sp>
            <p:nvSpPr>
              <p:cNvPr id="24" name="object 24"/>
              <p:cNvSpPr/>
              <p:nvPr/>
            </p:nvSpPr>
            <p:spPr>
              <a:xfrm>
                <a:off x="364489" y="2234840"/>
                <a:ext cx="491490" cy="455930"/>
              </a:xfrm>
              <a:custGeom>
                <a:avLst/>
                <a:gdLst/>
                <a:ahLst/>
                <a:cxnLst/>
                <a:rect l="l" t="t" r="r" b="b"/>
                <a:pathLst>
                  <a:path w="491490" h="455930">
                    <a:moveTo>
                      <a:pt x="95250" y="454660"/>
                    </a:moveTo>
                    <a:lnTo>
                      <a:pt x="80010" y="454660"/>
                    </a:lnTo>
                    <a:lnTo>
                      <a:pt x="81280" y="455929"/>
                    </a:lnTo>
                    <a:lnTo>
                      <a:pt x="93980" y="455929"/>
                    </a:lnTo>
                    <a:lnTo>
                      <a:pt x="95250" y="454660"/>
                    </a:lnTo>
                    <a:close/>
                  </a:path>
                  <a:path w="491490" h="455930">
                    <a:moveTo>
                      <a:pt x="101502" y="341629"/>
                    </a:moveTo>
                    <a:lnTo>
                      <a:pt x="48260" y="341629"/>
                    </a:lnTo>
                    <a:lnTo>
                      <a:pt x="49530" y="342900"/>
                    </a:lnTo>
                    <a:lnTo>
                      <a:pt x="55880" y="342900"/>
                    </a:lnTo>
                    <a:lnTo>
                      <a:pt x="55880" y="344170"/>
                    </a:lnTo>
                    <a:lnTo>
                      <a:pt x="58419" y="344170"/>
                    </a:lnTo>
                    <a:lnTo>
                      <a:pt x="59689" y="345439"/>
                    </a:lnTo>
                    <a:lnTo>
                      <a:pt x="60960" y="345439"/>
                    </a:lnTo>
                    <a:lnTo>
                      <a:pt x="63500" y="347979"/>
                    </a:lnTo>
                    <a:lnTo>
                      <a:pt x="64769" y="347979"/>
                    </a:lnTo>
                    <a:lnTo>
                      <a:pt x="67310" y="349250"/>
                    </a:lnTo>
                    <a:lnTo>
                      <a:pt x="74930" y="356870"/>
                    </a:lnTo>
                    <a:lnTo>
                      <a:pt x="76200" y="359410"/>
                    </a:lnTo>
                    <a:lnTo>
                      <a:pt x="76200" y="360679"/>
                    </a:lnTo>
                    <a:lnTo>
                      <a:pt x="77469" y="363220"/>
                    </a:lnTo>
                    <a:lnTo>
                      <a:pt x="78739" y="367029"/>
                    </a:lnTo>
                    <a:lnTo>
                      <a:pt x="78739" y="373379"/>
                    </a:lnTo>
                    <a:lnTo>
                      <a:pt x="80010" y="375920"/>
                    </a:lnTo>
                    <a:lnTo>
                      <a:pt x="80010" y="403860"/>
                    </a:lnTo>
                    <a:lnTo>
                      <a:pt x="78739" y="407670"/>
                    </a:lnTo>
                    <a:lnTo>
                      <a:pt x="78739" y="416560"/>
                    </a:lnTo>
                    <a:lnTo>
                      <a:pt x="77469" y="424179"/>
                    </a:lnTo>
                    <a:lnTo>
                      <a:pt x="77469" y="430529"/>
                    </a:lnTo>
                    <a:lnTo>
                      <a:pt x="76200" y="436879"/>
                    </a:lnTo>
                    <a:lnTo>
                      <a:pt x="74930" y="441960"/>
                    </a:lnTo>
                    <a:lnTo>
                      <a:pt x="74930" y="448310"/>
                    </a:lnTo>
                    <a:lnTo>
                      <a:pt x="73660" y="449579"/>
                    </a:lnTo>
                    <a:lnTo>
                      <a:pt x="74930" y="450850"/>
                    </a:lnTo>
                    <a:lnTo>
                      <a:pt x="74930" y="453389"/>
                    </a:lnTo>
                    <a:lnTo>
                      <a:pt x="76200" y="453389"/>
                    </a:lnTo>
                    <a:lnTo>
                      <a:pt x="77469" y="454660"/>
                    </a:lnTo>
                    <a:lnTo>
                      <a:pt x="97789" y="454660"/>
                    </a:lnTo>
                    <a:lnTo>
                      <a:pt x="101600" y="450850"/>
                    </a:lnTo>
                    <a:lnTo>
                      <a:pt x="101600" y="449579"/>
                    </a:lnTo>
                    <a:lnTo>
                      <a:pt x="102869" y="448310"/>
                    </a:lnTo>
                    <a:lnTo>
                      <a:pt x="102869" y="403860"/>
                    </a:lnTo>
                    <a:lnTo>
                      <a:pt x="101600" y="393700"/>
                    </a:lnTo>
                    <a:lnTo>
                      <a:pt x="101502" y="341629"/>
                    </a:lnTo>
                    <a:close/>
                  </a:path>
                  <a:path w="491490" h="455930">
                    <a:moveTo>
                      <a:pt x="41910" y="96520"/>
                    </a:moveTo>
                    <a:lnTo>
                      <a:pt x="34289" y="96520"/>
                    </a:lnTo>
                    <a:lnTo>
                      <a:pt x="31750" y="97789"/>
                    </a:lnTo>
                    <a:lnTo>
                      <a:pt x="30480" y="99060"/>
                    </a:lnTo>
                    <a:lnTo>
                      <a:pt x="27939" y="100329"/>
                    </a:lnTo>
                    <a:lnTo>
                      <a:pt x="24130" y="104139"/>
                    </a:lnTo>
                    <a:lnTo>
                      <a:pt x="21589" y="109220"/>
                    </a:lnTo>
                    <a:lnTo>
                      <a:pt x="16510" y="116839"/>
                    </a:lnTo>
                    <a:lnTo>
                      <a:pt x="15239" y="120650"/>
                    </a:lnTo>
                    <a:lnTo>
                      <a:pt x="12700" y="125729"/>
                    </a:lnTo>
                    <a:lnTo>
                      <a:pt x="11430" y="130810"/>
                    </a:lnTo>
                    <a:lnTo>
                      <a:pt x="8889" y="137160"/>
                    </a:lnTo>
                    <a:lnTo>
                      <a:pt x="7620" y="140970"/>
                    </a:lnTo>
                    <a:lnTo>
                      <a:pt x="7620" y="144779"/>
                    </a:lnTo>
                    <a:lnTo>
                      <a:pt x="6350" y="149860"/>
                    </a:lnTo>
                    <a:lnTo>
                      <a:pt x="5080" y="153670"/>
                    </a:lnTo>
                    <a:lnTo>
                      <a:pt x="2539" y="163829"/>
                    </a:lnTo>
                    <a:lnTo>
                      <a:pt x="2539" y="173989"/>
                    </a:lnTo>
                    <a:lnTo>
                      <a:pt x="1270" y="179070"/>
                    </a:lnTo>
                    <a:lnTo>
                      <a:pt x="1270" y="184150"/>
                    </a:lnTo>
                    <a:lnTo>
                      <a:pt x="0" y="190500"/>
                    </a:lnTo>
                    <a:lnTo>
                      <a:pt x="0" y="214629"/>
                    </a:lnTo>
                    <a:lnTo>
                      <a:pt x="1270" y="220979"/>
                    </a:lnTo>
                    <a:lnTo>
                      <a:pt x="1270" y="228600"/>
                    </a:lnTo>
                    <a:lnTo>
                      <a:pt x="2539" y="234950"/>
                    </a:lnTo>
                    <a:lnTo>
                      <a:pt x="2539" y="242570"/>
                    </a:lnTo>
                    <a:lnTo>
                      <a:pt x="3810" y="248920"/>
                    </a:lnTo>
                    <a:lnTo>
                      <a:pt x="8889" y="279400"/>
                    </a:lnTo>
                    <a:lnTo>
                      <a:pt x="10160" y="288289"/>
                    </a:lnTo>
                    <a:lnTo>
                      <a:pt x="12700" y="295910"/>
                    </a:lnTo>
                    <a:lnTo>
                      <a:pt x="15239" y="304800"/>
                    </a:lnTo>
                    <a:lnTo>
                      <a:pt x="16510" y="313689"/>
                    </a:lnTo>
                    <a:lnTo>
                      <a:pt x="19050" y="322579"/>
                    </a:lnTo>
                    <a:lnTo>
                      <a:pt x="22860" y="331470"/>
                    </a:lnTo>
                    <a:lnTo>
                      <a:pt x="25400" y="340360"/>
                    </a:lnTo>
                    <a:lnTo>
                      <a:pt x="29210" y="350520"/>
                    </a:lnTo>
                    <a:lnTo>
                      <a:pt x="29210" y="349250"/>
                    </a:lnTo>
                    <a:lnTo>
                      <a:pt x="30480" y="349250"/>
                    </a:lnTo>
                    <a:lnTo>
                      <a:pt x="31750" y="347979"/>
                    </a:lnTo>
                    <a:lnTo>
                      <a:pt x="34289" y="346710"/>
                    </a:lnTo>
                    <a:lnTo>
                      <a:pt x="36830" y="344170"/>
                    </a:lnTo>
                    <a:lnTo>
                      <a:pt x="38100" y="344170"/>
                    </a:lnTo>
                    <a:lnTo>
                      <a:pt x="40639" y="342900"/>
                    </a:lnTo>
                    <a:lnTo>
                      <a:pt x="45719" y="342900"/>
                    </a:lnTo>
                    <a:lnTo>
                      <a:pt x="46989" y="341629"/>
                    </a:lnTo>
                    <a:lnTo>
                      <a:pt x="101502" y="341629"/>
                    </a:lnTo>
                    <a:lnTo>
                      <a:pt x="100330" y="326389"/>
                    </a:lnTo>
                    <a:lnTo>
                      <a:pt x="100330" y="309879"/>
                    </a:lnTo>
                    <a:lnTo>
                      <a:pt x="99060" y="292100"/>
                    </a:lnTo>
                    <a:lnTo>
                      <a:pt x="99060" y="270510"/>
                    </a:lnTo>
                    <a:lnTo>
                      <a:pt x="97789" y="265429"/>
                    </a:lnTo>
                    <a:lnTo>
                      <a:pt x="97789" y="224789"/>
                    </a:lnTo>
                    <a:lnTo>
                      <a:pt x="99060" y="223520"/>
                    </a:lnTo>
                    <a:lnTo>
                      <a:pt x="99060" y="218439"/>
                    </a:lnTo>
                    <a:lnTo>
                      <a:pt x="100330" y="217170"/>
                    </a:lnTo>
                    <a:lnTo>
                      <a:pt x="100330" y="215900"/>
                    </a:lnTo>
                    <a:lnTo>
                      <a:pt x="101600" y="214629"/>
                    </a:lnTo>
                    <a:lnTo>
                      <a:pt x="445769" y="214629"/>
                    </a:lnTo>
                    <a:lnTo>
                      <a:pt x="453390" y="209550"/>
                    </a:lnTo>
                    <a:lnTo>
                      <a:pt x="457200" y="208279"/>
                    </a:lnTo>
                    <a:lnTo>
                      <a:pt x="459740" y="205739"/>
                    </a:lnTo>
                    <a:lnTo>
                      <a:pt x="463550" y="203200"/>
                    </a:lnTo>
                    <a:lnTo>
                      <a:pt x="466090" y="200660"/>
                    </a:lnTo>
                    <a:lnTo>
                      <a:pt x="469900" y="198120"/>
                    </a:lnTo>
                    <a:lnTo>
                      <a:pt x="480059" y="187960"/>
                    </a:lnTo>
                    <a:lnTo>
                      <a:pt x="482600" y="184150"/>
                    </a:lnTo>
                    <a:lnTo>
                      <a:pt x="490219" y="176529"/>
                    </a:lnTo>
                    <a:lnTo>
                      <a:pt x="491490" y="173989"/>
                    </a:lnTo>
                    <a:lnTo>
                      <a:pt x="488950" y="168910"/>
                    </a:lnTo>
                    <a:lnTo>
                      <a:pt x="486409" y="167639"/>
                    </a:lnTo>
                    <a:lnTo>
                      <a:pt x="483869" y="162560"/>
                    </a:lnTo>
                    <a:lnTo>
                      <a:pt x="480059" y="158750"/>
                    </a:lnTo>
                    <a:lnTo>
                      <a:pt x="478790" y="156210"/>
                    </a:lnTo>
                    <a:lnTo>
                      <a:pt x="477519" y="154939"/>
                    </a:lnTo>
                    <a:lnTo>
                      <a:pt x="477519" y="153670"/>
                    </a:lnTo>
                    <a:lnTo>
                      <a:pt x="476250" y="152400"/>
                    </a:lnTo>
                    <a:lnTo>
                      <a:pt x="474979" y="149860"/>
                    </a:lnTo>
                    <a:lnTo>
                      <a:pt x="474979" y="148589"/>
                    </a:lnTo>
                    <a:lnTo>
                      <a:pt x="473709" y="147320"/>
                    </a:lnTo>
                    <a:lnTo>
                      <a:pt x="473709" y="146050"/>
                    </a:lnTo>
                    <a:lnTo>
                      <a:pt x="472440" y="143510"/>
                    </a:lnTo>
                    <a:lnTo>
                      <a:pt x="472440" y="142239"/>
                    </a:lnTo>
                    <a:lnTo>
                      <a:pt x="471169" y="140970"/>
                    </a:lnTo>
                    <a:lnTo>
                      <a:pt x="471169" y="137160"/>
                    </a:lnTo>
                    <a:lnTo>
                      <a:pt x="469900" y="134620"/>
                    </a:lnTo>
                    <a:lnTo>
                      <a:pt x="469900" y="124460"/>
                    </a:lnTo>
                    <a:lnTo>
                      <a:pt x="468629" y="119379"/>
                    </a:lnTo>
                    <a:lnTo>
                      <a:pt x="468629" y="114300"/>
                    </a:lnTo>
                    <a:lnTo>
                      <a:pt x="467359" y="111760"/>
                    </a:lnTo>
                    <a:lnTo>
                      <a:pt x="467359" y="106679"/>
                    </a:lnTo>
                    <a:lnTo>
                      <a:pt x="466090" y="104139"/>
                    </a:lnTo>
                    <a:lnTo>
                      <a:pt x="50800" y="104139"/>
                    </a:lnTo>
                    <a:lnTo>
                      <a:pt x="49530" y="101600"/>
                    </a:lnTo>
                    <a:lnTo>
                      <a:pt x="46989" y="99060"/>
                    </a:lnTo>
                    <a:lnTo>
                      <a:pt x="45719" y="99060"/>
                    </a:lnTo>
                    <a:lnTo>
                      <a:pt x="44450" y="97789"/>
                    </a:lnTo>
                    <a:lnTo>
                      <a:pt x="43180" y="97789"/>
                    </a:lnTo>
                    <a:lnTo>
                      <a:pt x="41910" y="96520"/>
                    </a:lnTo>
                    <a:close/>
                  </a:path>
                  <a:path w="491490" h="455930">
                    <a:moveTo>
                      <a:pt x="445769" y="214629"/>
                    </a:moveTo>
                    <a:lnTo>
                      <a:pt x="101600" y="214629"/>
                    </a:lnTo>
                    <a:lnTo>
                      <a:pt x="102869" y="215900"/>
                    </a:lnTo>
                    <a:lnTo>
                      <a:pt x="106680" y="217170"/>
                    </a:lnTo>
                    <a:lnTo>
                      <a:pt x="110489" y="219710"/>
                    </a:lnTo>
                    <a:lnTo>
                      <a:pt x="114300" y="220979"/>
                    </a:lnTo>
                    <a:lnTo>
                      <a:pt x="119380" y="222250"/>
                    </a:lnTo>
                    <a:lnTo>
                      <a:pt x="129539" y="227329"/>
                    </a:lnTo>
                    <a:lnTo>
                      <a:pt x="135890" y="228600"/>
                    </a:lnTo>
                    <a:lnTo>
                      <a:pt x="158750" y="236220"/>
                    </a:lnTo>
                    <a:lnTo>
                      <a:pt x="185419" y="243839"/>
                    </a:lnTo>
                    <a:lnTo>
                      <a:pt x="195580" y="245110"/>
                    </a:lnTo>
                    <a:lnTo>
                      <a:pt x="205740" y="247650"/>
                    </a:lnTo>
                    <a:lnTo>
                      <a:pt x="215900" y="248920"/>
                    </a:lnTo>
                    <a:lnTo>
                      <a:pt x="227330" y="251460"/>
                    </a:lnTo>
                    <a:lnTo>
                      <a:pt x="261619" y="255270"/>
                    </a:lnTo>
                    <a:lnTo>
                      <a:pt x="309880" y="255270"/>
                    </a:lnTo>
                    <a:lnTo>
                      <a:pt x="335280" y="252729"/>
                    </a:lnTo>
                    <a:lnTo>
                      <a:pt x="379730" y="243839"/>
                    </a:lnTo>
                    <a:lnTo>
                      <a:pt x="384810" y="242570"/>
                    </a:lnTo>
                    <a:lnTo>
                      <a:pt x="389890" y="240029"/>
                    </a:lnTo>
                    <a:lnTo>
                      <a:pt x="400050" y="237489"/>
                    </a:lnTo>
                    <a:lnTo>
                      <a:pt x="403860" y="234950"/>
                    </a:lnTo>
                    <a:lnTo>
                      <a:pt x="408940" y="233679"/>
                    </a:lnTo>
                    <a:lnTo>
                      <a:pt x="414019" y="231139"/>
                    </a:lnTo>
                    <a:lnTo>
                      <a:pt x="417830" y="229870"/>
                    </a:lnTo>
                    <a:lnTo>
                      <a:pt x="422909" y="227329"/>
                    </a:lnTo>
                    <a:lnTo>
                      <a:pt x="426719" y="226060"/>
                    </a:lnTo>
                    <a:lnTo>
                      <a:pt x="430530" y="223520"/>
                    </a:lnTo>
                    <a:lnTo>
                      <a:pt x="435609" y="222250"/>
                    </a:lnTo>
                    <a:lnTo>
                      <a:pt x="438150" y="219710"/>
                    </a:lnTo>
                    <a:lnTo>
                      <a:pt x="443230" y="217170"/>
                    </a:lnTo>
                    <a:lnTo>
                      <a:pt x="445769" y="214629"/>
                    </a:lnTo>
                    <a:close/>
                  </a:path>
                  <a:path w="491490" h="455930">
                    <a:moveTo>
                      <a:pt x="166369" y="0"/>
                    </a:moveTo>
                    <a:lnTo>
                      <a:pt x="149860" y="0"/>
                    </a:lnTo>
                    <a:lnTo>
                      <a:pt x="124460" y="6350"/>
                    </a:lnTo>
                    <a:lnTo>
                      <a:pt x="119380" y="8889"/>
                    </a:lnTo>
                    <a:lnTo>
                      <a:pt x="114300" y="10160"/>
                    </a:lnTo>
                    <a:lnTo>
                      <a:pt x="110489" y="12700"/>
                    </a:lnTo>
                    <a:lnTo>
                      <a:pt x="105410" y="15239"/>
                    </a:lnTo>
                    <a:lnTo>
                      <a:pt x="101600" y="19050"/>
                    </a:lnTo>
                    <a:lnTo>
                      <a:pt x="96519" y="21589"/>
                    </a:lnTo>
                    <a:lnTo>
                      <a:pt x="92710" y="24129"/>
                    </a:lnTo>
                    <a:lnTo>
                      <a:pt x="81280" y="35560"/>
                    </a:lnTo>
                    <a:lnTo>
                      <a:pt x="78739" y="39370"/>
                    </a:lnTo>
                    <a:lnTo>
                      <a:pt x="74930" y="43179"/>
                    </a:lnTo>
                    <a:lnTo>
                      <a:pt x="69850" y="50800"/>
                    </a:lnTo>
                    <a:lnTo>
                      <a:pt x="67310" y="55879"/>
                    </a:lnTo>
                    <a:lnTo>
                      <a:pt x="59689" y="67310"/>
                    </a:lnTo>
                    <a:lnTo>
                      <a:pt x="58419" y="72389"/>
                    </a:lnTo>
                    <a:lnTo>
                      <a:pt x="55880" y="80010"/>
                    </a:lnTo>
                    <a:lnTo>
                      <a:pt x="54610" y="85089"/>
                    </a:lnTo>
                    <a:lnTo>
                      <a:pt x="52069" y="92710"/>
                    </a:lnTo>
                    <a:lnTo>
                      <a:pt x="52069" y="101600"/>
                    </a:lnTo>
                    <a:lnTo>
                      <a:pt x="50800" y="104139"/>
                    </a:lnTo>
                    <a:lnTo>
                      <a:pt x="466090" y="104139"/>
                    </a:lnTo>
                    <a:lnTo>
                      <a:pt x="466090" y="101600"/>
                    </a:lnTo>
                    <a:lnTo>
                      <a:pt x="463550" y="96520"/>
                    </a:lnTo>
                    <a:lnTo>
                      <a:pt x="462279" y="95250"/>
                    </a:lnTo>
                    <a:lnTo>
                      <a:pt x="462279" y="92710"/>
                    </a:lnTo>
                    <a:lnTo>
                      <a:pt x="459740" y="90170"/>
                    </a:lnTo>
                    <a:lnTo>
                      <a:pt x="458469" y="87629"/>
                    </a:lnTo>
                    <a:lnTo>
                      <a:pt x="455929" y="85089"/>
                    </a:lnTo>
                    <a:lnTo>
                      <a:pt x="453390" y="81279"/>
                    </a:lnTo>
                    <a:lnTo>
                      <a:pt x="452119" y="78739"/>
                    </a:lnTo>
                    <a:lnTo>
                      <a:pt x="449579" y="76200"/>
                    </a:lnTo>
                    <a:lnTo>
                      <a:pt x="447040" y="72389"/>
                    </a:lnTo>
                    <a:lnTo>
                      <a:pt x="445769" y="69850"/>
                    </a:lnTo>
                    <a:lnTo>
                      <a:pt x="443230" y="66039"/>
                    </a:lnTo>
                    <a:lnTo>
                      <a:pt x="441959" y="62229"/>
                    </a:lnTo>
                    <a:lnTo>
                      <a:pt x="439419" y="58420"/>
                    </a:lnTo>
                    <a:lnTo>
                      <a:pt x="438150" y="53339"/>
                    </a:lnTo>
                    <a:lnTo>
                      <a:pt x="437303" y="52070"/>
                    </a:lnTo>
                    <a:lnTo>
                      <a:pt x="354330" y="52070"/>
                    </a:lnTo>
                    <a:lnTo>
                      <a:pt x="349250" y="50800"/>
                    </a:lnTo>
                    <a:lnTo>
                      <a:pt x="340360" y="50800"/>
                    </a:lnTo>
                    <a:lnTo>
                      <a:pt x="335280" y="49529"/>
                    </a:lnTo>
                    <a:lnTo>
                      <a:pt x="327660" y="48260"/>
                    </a:lnTo>
                    <a:lnTo>
                      <a:pt x="314960" y="45720"/>
                    </a:lnTo>
                    <a:lnTo>
                      <a:pt x="308610" y="43179"/>
                    </a:lnTo>
                    <a:lnTo>
                      <a:pt x="295910" y="40639"/>
                    </a:lnTo>
                    <a:lnTo>
                      <a:pt x="289560" y="38100"/>
                    </a:lnTo>
                    <a:lnTo>
                      <a:pt x="284480" y="36829"/>
                    </a:lnTo>
                    <a:lnTo>
                      <a:pt x="265430" y="29210"/>
                    </a:lnTo>
                    <a:lnTo>
                      <a:pt x="260350" y="27939"/>
                    </a:lnTo>
                    <a:lnTo>
                      <a:pt x="248919" y="22860"/>
                    </a:lnTo>
                    <a:lnTo>
                      <a:pt x="237490" y="19050"/>
                    </a:lnTo>
                    <a:lnTo>
                      <a:pt x="232410" y="16510"/>
                    </a:lnTo>
                    <a:lnTo>
                      <a:pt x="226060" y="15239"/>
                    </a:lnTo>
                    <a:lnTo>
                      <a:pt x="220980" y="12700"/>
                    </a:lnTo>
                    <a:lnTo>
                      <a:pt x="215900" y="11429"/>
                    </a:lnTo>
                    <a:lnTo>
                      <a:pt x="209550" y="8889"/>
                    </a:lnTo>
                    <a:lnTo>
                      <a:pt x="194310" y="5079"/>
                    </a:lnTo>
                    <a:lnTo>
                      <a:pt x="187960" y="3810"/>
                    </a:lnTo>
                    <a:lnTo>
                      <a:pt x="177800" y="1270"/>
                    </a:lnTo>
                    <a:lnTo>
                      <a:pt x="172719" y="1270"/>
                    </a:lnTo>
                    <a:lnTo>
                      <a:pt x="166369" y="0"/>
                    </a:lnTo>
                    <a:close/>
                  </a:path>
                  <a:path w="491490" h="455930">
                    <a:moveTo>
                      <a:pt x="429259" y="30479"/>
                    </a:moveTo>
                    <a:lnTo>
                      <a:pt x="420369" y="39370"/>
                    </a:lnTo>
                    <a:lnTo>
                      <a:pt x="419100" y="39370"/>
                    </a:lnTo>
                    <a:lnTo>
                      <a:pt x="416559" y="40639"/>
                    </a:lnTo>
                    <a:lnTo>
                      <a:pt x="415290" y="41910"/>
                    </a:lnTo>
                    <a:lnTo>
                      <a:pt x="407669" y="45720"/>
                    </a:lnTo>
                    <a:lnTo>
                      <a:pt x="406400" y="45720"/>
                    </a:lnTo>
                    <a:lnTo>
                      <a:pt x="403860" y="46989"/>
                    </a:lnTo>
                    <a:lnTo>
                      <a:pt x="400050" y="48260"/>
                    </a:lnTo>
                    <a:lnTo>
                      <a:pt x="397510" y="48260"/>
                    </a:lnTo>
                    <a:lnTo>
                      <a:pt x="392430" y="50800"/>
                    </a:lnTo>
                    <a:lnTo>
                      <a:pt x="384810" y="50800"/>
                    </a:lnTo>
                    <a:lnTo>
                      <a:pt x="382270" y="52070"/>
                    </a:lnTo>
                    <a:lnTo>
                      <a:pt x="437303" y="52070"/>
                    </a:lnTo>
                    <a:lnTo>
                      <a:pt x="435609" y="49529"/>
                    </a:lnTo>
                    <a:lnTo>
                      <a:pt x="433069" y="39370"/>
                    </a:lnTo>
                    <a:lnTo>
                      <a:pt x="430530" y="35560"/>
                    </a:lnTo>
                    <a:lnTo>
                      <a:pt x="429259" y="30479"/>
                    </a:lnTo>
                    <a:close/>
                  </a:path>
                </a:pathLst>
              </a:custGeom>
              <a:solidFill>
                <a:srgbClr val="432F2B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364490" y="2234840"/>
                <a:ext cx="49149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491490" h="359410">
                    <a:moveTo>
                      <a:pt x="77470" y="346710"/>
                    </a:moveTo>
                    <a:lnTo>
                      <a:pt x="76200" y="345440"/>
                    </a:lnTo>
                    <a:lnTo>
                      <a:pt x="76200" y="341630"/>
                    </a:lnTo>
                    <a:lnTo>
                      <a:pt x="74930" y="339090"/>
                    </a:lnTo>
                    <a:lnTo>
                      <a:pt x="74930" y="335280"/>
                    </a:lnTo>
                    <a:lnTo>
                      <a:pt x="73660" y="332740"/>
                    </a:lnTo>
                    <a:lnTo>
                      <a:pt x="72390" y="328930"/>
                    </a:lnTo>
                    <a:lnTo>
                      <a:pt x="72390" y="327660"/>
                    </a:lnTo>
                    <a:lnTo>
                      <a:pt x="71120" y="327660"/>
                    </a:lnTo>
                    <a:lnTo>
                      <a:pt x="68580" y="325120"/>
                    </a:lnTo>
                    <a:lnTo>
                      <a:pt x="64770" y="325120"/>
                    </a:lnTo>
                    <a:lnTo>
                      <a:pt x="62230" y="323850"/>
                    </a:lnTo>
                    <a:lnTo>
                      <a:pt x="58420" y="322580"/>
                    </a:lnTo>
                    <a:lnTo>
                      <a:pt x="55880" y="321310"/>
                    </a:lnTo>
                    <a:lnTo>
                      <a:pt x="52070" y="321310"/>
                    </a:lnTo>
                    <a:lnTo>
                      <a:pt x="49530" y="320040"/>
                    </a:lnTo>
                    <a:lnTo>
                      <a:pt x="45707" y="320040"/>
                    </a:lnTo>
                    <a:lnTo>
                      <a:pt x="43180" y="318770"/>
                    </a:lnTo>
                    <a:lnTo>
                      <a:pt x="19050" y="318770"/>
                    </a:lnTo>
                    <a:lnTo>
                      <a:pt x="19050" y="322580"/>
                    </a:lnTo>
                    <a:lnTo>
                      <a:pt x="20320" y="325120"/>
                    </a:lnTo>
                    <a:lnTo>
                      <a:pt x="21590" y="330200"/>
                    </a:lnTo>
                    <a:lnTo>
                      <a:pt x="24130" y="335280"/>
                    </a:lnTo>
                    <a:lnTo>
                      <a:pt x="26670" y="345440"/>
                    </a:lnTo>
                    <a:lnTo>
                      <a:pt x="29210" y="350520"/>
                    </a:lnTo>
                    <a:lnTo>
                      <a:pt x="29210" y="349250"/>
                    </a:lnTo>
                    <a:lnTo>
                      <a:pt x="30480" y="349250"/>
                    </a:lnTo>
                    <a:lnTo>
                      <a:pt x="31750" y="347980"/>
                    </a:lnTo>
                    <a:lnTo>
                      <a:pt x="34290" y="346710"/>
                    </a:lnTo>
                    <a:lnTo>
                      <a:pt x="36830" y="344170"/>
                    </a:lnTo>
                    <a:lnTo>
                      <a:pt x="38100" y="344170"/>
                    </a:lnTo>
                    <a:lnTo>
                      <a:pt x="40640" y="342900"/>
                    </a:lnTo>
                    <a:lnTo>
                      <a:pt x="45707" y="342900"/>
                    </a:lnTo>
                    <a:lnTo>
                      <a:pt x="46990" y="341630"/>
                    </a:lnTo>
                    <a:lnTo>
                      <a:pt x="48260" y="341630"/>
                    </a:lnTo>
                    <a:lnTo>
                      <a:pt x="49530" y="342900"/>
                    </a:lnTo>
                    <a:lnTo>
                      <a:pt x="55880" y="342900"/>
                    </a:lnTo>
                    <a:lnTo>
                      <a:pt x="55880" y="344170"/>
                    </a:lnTo>
                    <a:lnTo>
                      <a:pt x="58420" y="344170"/>
                    </a:lnTo>
                    <a:lnTo>
                      <a:pt x="59690" y="345440"/>
                    </a:lnTo>
                    <a:lnTo>
                      <a:pt x="60960" y="345440"/>
                    </a:lnTo>
                    <a:lnTo>
                      <a:pt x="63500" y="347980"/>
                    </a:lnTo>
                    <a:lnTo>
                      <a:pt x="64770" y="347980"/>
                    </a:lnTo>
                    <a:lnTo>
                      <a:pt x="67310" y="349250"/>
                    </a:lnTo>
                    <a:lnTo>
                      <a:pt x="74930" y="356870"/>
                    </a:lnTo>
                    <a:lnTo>
                      <a:pt x="74930" y="359410"/>
                    </a:lnTo>
                    <a:lnTo>
                      <a:pt x="76200" y="356870"/>
                    </a:lnTo>
                    <a:lnTo>
                      <a:pt x="76200" y="353060"/>
                    </a:lnTo>
                    <a:lnTo>
                      <a:pt x="77470" y="350520"/>
                    </a:lnTo>
                    <a:lnTo>
                      <a:pt x="77470" y="346710"/>
                    </a:lnTo>
                    <a:close/>
                  </a:path>
                  <a:path w="491490" h="359410">
                    <a:moveTo>
                      <a:pt x="491490" y="173990"/>
                    </a:moveTo>
                    <a:lnTo>
                      <a:pt x="488950" y="168910"/>
                    </a:lnTo>
                    <a:lnTo>
                      <a:pt x="486410" y="167640"/>
                    </a:lnTo>
                    <a:lnTo>
                      <a:pt x="483870" y="162560"/>
                    </a:lnTo>
                    <a:lnTo>
                      <a:pt x="480060" y="158750"/>
                    </a:lnTo>
                    <a:lnTo>
                      <a:pt x="478790" y="156210"/>
                    </a:lnTo>
                    <a:lnTo>
                      <a:pt x="477520" y="154940"/>
                    </a:lnTo>
                    <a:lnTo>
                      <a:pt x="477520" y="153670"/>
                    </a:lnTo>
                    <a:lnTo>
                      <a:pt x="476250" y="152400"/>
                    </a:lnTo>
                    <a:lnTo>
                      <a:pt x="474980" y="149860"/>
                    </a:lnTo>
                    <a:lnTo>
                      <a:pt x="474980" y="148590"/>
                    </a:lnTo>
                    <a:lnTo>
                      <a:pt x="473710" y="147320"/>
                    </a:lnTo>
                    <a:lnTo>
                      <a:pt x="473710" y="146050"/>
                    </a:lnTo>
                    <a:lnTo>
                      <a:pt x="472440" y="143510"/>
                    </a:lnTo>
                    <a:lnTo>
                      <a:pt x="472440" y="142240"/>
                    </a:lnTo>
                    <a:lnTo>
                      <a:pt x="471170" y="140970"/>
                    </a:lnTo>
                    <a:lnTo>
                      <a:pt x="471170" y="137160"/>
                    </a:lnTo>
                    <a:lnTo>
                      <a:pt x="469900" y="134620"/>
                    </a:lnTo>
                    <a:lnTo>
                      <a:pt x="469900" y="124460"/>
                    </a:lnTo>
                    <a:lnTo>
                      <a:pt x="468630" y="119380"/>
                    </a:lnTo>
                    <a:lnTo>
                      <a:pt x="468630" y="114300"/>
                    </a:lnTo>
                    <a:lnTo>
                      <a:pt x="467360" y="111760"/>
                    </a:lnTo>
                    <a:lnTo>
                      <a:pt x="467360" y="106680"/>
                    </a:lnTo>
                    <a:lnTo>
                      <a:pt x="466090" y="104140"/>
                    </a:lnTo>
                    <a:lnTo>
                      <a:pt x="466090" y="101600"/>
                    </a:lnTo>
                    <a:lnTo>
                      <a:pt x="463550" y="96520"/>
                    </a:lnTo>
                    <a:lnTo>
                      <a:pt x="462267" y="95250"/>
                    </a:lnTo>
                    <a:lnTo>
                      <a:pt x="462267" y="92710"/>
                    </a:lnTo>
                    <a:lnTo>
                      <a:pt x="459740" y="90170"/>
                    </a:lnTo>
                    <a:lnTo>
                      <a:pt x="458470" y="87630"/>
                    </a:lnTo>
                    <a:lnTo>
                      <a:pt x="455917" y="85090"/>
                    </a:lnTo>
                    <a:lnTo>
                      <a:pt x="453390" y="81280"/>
                    </a:lnTo>
                    <a:lnTo>
                      <a:pt x="452120" y="78740"/>
                    </a:lnTo>
                    <a:lnTo>
                      <a:pt x="449567" y="76200"/>
                    </a:lnTo>
                    <a:lnTo>
                      <a:pt x="447040" y="72390"/>
                    </a:lnTo>
                    <a:lnTo>
                      <a:pt x="445770" y="69850"/>
                    </a:lnTo>
                    <a:lnTo>
                      <a:pt x="443230" y="66040"/>
                    </a:lnTo>
                    <a:lnTo>
                      <a:pt x="441960" y="62230"/>
                    </a:lnTo>
                    <a:lnTo>
                      <a:pt x="439420" y="58420"/>
                    </a:lnTo>
                    <a:lnTo>
                      <a:pt x="438150" y="53340"/>
                    </a:lnTo>
                    <a:lnTo>
                      <a:pt x="437299" y="52070"/>
                    </a:lnTo>
                    <a:lnTo>
                      <a:pt x="435610" y="49530"/>
                    </a:lnTo>
                    <a:lnTo>
                      <a:pt x="433070" y="39370"/>
                    </a:lnTo>
                    <a:lnTo>
                      <a:pt x="430530" y="35560"/>
                    </a:lnTo>
                    <a:lnTo>
                      <a:pt x="429260" y="30480"/>
                    </a:lnTo>
                    <a:lnTo>
                      <a:pt x="420370" y="39370"/>
                    </a:lnTo>
                    <a:lnTo>
                      <a:pt x="419100" y="39370"/>
                    </a:lnTo>
                    <a:lnTo>
                      <a:pt x="416560" y="40640"/>
                    </a:lnTo>
                    <a:lnTo>
                      <a:pt x="415290" y="41910"/>
                    </a:lnTo>
                    <a:lnTo>
                      <a:pt x="407670" y="45720"/>
                    </a:lnTo>
                    <a:lnTo>
                      <a:pt x="406400" y="45720"/>
                    </a:lnTo>
                    <a:lnTo>
                      <a:pt x="403860" y="46990"/>
                    </a:lnTo>
                    <a:lnTo>
                      <a:pt x="400050" y="48260"/>
                    </a:lnTo>
                    <a:lnTo>
                      <a:pt x="397510" y="48260"/>
                    </a:lnTo>
                    <a:lnTo>
                      <a:pt x="392430" y="50800"/>
                    </a:lnTo>
                    <a:lnTo>
                      <a:pt x="384810" y="50800"/>
                    </a:lnTo>
                    <a:lnTo>
                      <a:pt x="382270" y="52070"/>
                    </a:lnTo>
                    <a:lnTo>
                      <a:pt x="354330" y="52070"/>
                    </a:lnTo>
                    <a:lnTo>
                      <a:pt x="349250" y="50800"/>
                    </a:lnTo>
                    <a:lnTo>
                      <a:pt x="340360" y="50800"/>
                    </a:lnTo>
                    <a:lnTo>
                      <a:pt x="335280" y="49530"/>
                    </a:lnTo>
                    <a:lnTo>
                      <a:pt x="327660" y="48260"/>
                    </a:lnTo>
                    <a:lnTo>
                      <a:pt x="314960" y="45720"/>
                    </a:lnTo>
                    <a:lnTo>
                      <a:pt x="308610" y="43180"/>
                    </a:lnTo>
                    <a:lnTo>
                      <a:pt x="295910" y="40640"/>
                    </a:lnTo>
                    <a:lnTo>
                      <a:pt x="289560" y="38100"/>
                    </a:lnTo>
                    <a:lnTo>
                      <a:pt x="284480" y="36830"/>
                    </a:lnTo>
                    <a:lnTo>
                      <a:pt x="265430" y="29210"/>
                    </a:lnTo>
                    <a:lnTo>
                      <a:pt x="260350" y="27940"/>
                    </a:lnTo>
                    <a:lnTo>
                      <a:pt x="248920" y="22860"/>
                    </a:lnTo>
                    <a:lnTo>
                      <a:pt x="237490" y="19050"/>
                    </a:lnTo>
                    <a:lnTo>
                      <a:pt x="232410" y="16510"/>
                    </a:lnTo>
                    <a:lnTo>
                      <a:pt x="226060" y="15240"/>
                    </a:lnTo>
                    <a:lnTo>
                      <a:pt x="220980" y="12700"/>
                    </a:lnTo>
                    <a:lnTo>
                      <a:pt x="215900" y="11430"/>
                    </a:lnTo>
                    <a:lnTo>
                      <a:pt x="209550" y="8890"/>
                    </a:lnTo>
                    <a:lnTo>
                      <a:pt x="194310" y="5080"/>
                    </a:lnTo>
                    <a:lnTo>
                      <a:pt x="187960" y="3810"/>
                    </a:lnTo>
                    <a:lnTo>
                      <a:pt x="177800" y="1270"/>
                    </a:lnTo>
                    <a:lnTo>
                      <a:pt x="172720" y="1270"/>
                    </a:lnTo>
                    <a:lnTo>
                      <a:pt x="166370" y="0"/>
                    </a:lnTo>
                    <a:lnTo>
                      <a:pt x="149860" y="0"/>
                    </a:lnTo>
                    <a:lnTo>
                      <a:pt x="124460" y="6350"/>
                    </a:lnTo>
                    <a:lnTo>
                      <a:pt x="119380" y="8890"/>
                    </a:lnTo>
                    <a:lnTo>
                      <a:pt x="114300" y="10160"/>
                    </a:lnTo>
                    <a:lnTo>
                      <a:pt x="110490" y="12700"/>
                    </a:lnTo>
                    <a:lnTo>
                      <a:pt x="105410" y="15240"/>
                    </a:lnTo>
                    <a:lnTo>
                      <a:pt x="101600" y="19050"/>
                    </a:lnTo>
                    <a:lnTo>
                      <a:pt x="96520" y="21590"/>
                    </a:lnTo>
                    <a:lnTo>
                      <a:pt x="92710" y="24130"/>
                    </a:lnTo>
                    <a:lnTo>
                      <a:pt x="81280" y="35560"/>
                    </a:lnTo>
                    <a:lnTo>
                      <a:pt x="78740" y="39370"/>
                    </a:lnTo>
                    <a:lnTo>
                      <a:pt x="74930" y="43180"/>
                    </a:lnTo>
                    <a:lnTo>
                      <a:pt x="69850" y="50800"/>
                    </a:lnTo>
                    <a:lnTo>
                      <a:pt x="67310" y="55880"/>
                    </a:lnTo>
                    <a:lnTo>
                      <a:pt x="59690" y="67310"/>
                    </a:lnTo>
                    <a:lnTo>
                      <a:pt x="58420" y="72390"/>
                    </a:lnTo>
                    <a:lnTo>
                      <a:pt x="55880" y="80010"/>
                    </a:lnTo>
                    <a:lnTo>
                      <a:pt x="54610" y="85090"/>
                    </a:lnTo>
                    <a:lnTo>
                      <a:pt x="52070" y="92710"/>
                    </a:lnTo>
                    <a:lnTo>
                      <a:pt x="52070" y="101600"/>
                    </a:lnTo>
                    <a:lnTo>
                      <a:pt x="50800" y="104140"/>
                    </a:lnTo>
                    <a:lnTo>
                      <a:pt x="49530" y="101600"/>
                    </a:lnTo>
                    <a:lnTo>
                      <a:pt x="46990" y="99060"/>
                    </a:lnTo>
                    <a:lnTo>
                      <a:pt x="45707" y="99060"/>
                    </a:lnTo>
                    <a:lnTo>
                      <a:pt x="44450" y="97790"/>
                    </a:lnTo>
                    <a:lnTo>
                      <a:pt x="43180" y="97790"/>
                    </a:lnTo>
                    <a:lnTo>
                      <a:pt x="41910" y="96520"/>
                    </a:lnTo>
                    <a:lnTo>
                      <a:pt x="34290" y="96520"/>
                    </a:lnTo>
                    <a:lnTo>
                      <a:pt x="31750" y="97790"/>
                    </a:lnTo>
                    <a:lnTo>
                      <a:pt x="30480" y="99060"/>
                    </a:lnTo>
                    <a:lnTo>
                      <a:pt x="27940" y="100330"/>
                    </a:lnTo>
                    <a:lnTo>
                      <a:pt x="24130" y="104140"/>
                    </a:lnTo>
                    <a:lnTo>
                      <a:pt x="21590" y="109220"/>
                    </a:lnTo>
                    <a:lnTo>
                      <a:pt x="16510" y="116840"/>
                    </a:lnTo>
                    <a:lnTo>
                      <a:pt x="15240" y="120650"/>
                    </a:lnTo>
                    <a:lnTo>
                      <a:pt x="12700" y="125730"/>
                    </a:lnTo>
                    <a:lnTo>
                      <a:pt x="11430" y="130810"/>
                    </a:lnTo>
                    <a:lnTo>
                      <a:pt x="8890" y="137160"/>
                    </a:lnTo>
                    <a:lnTo>
                      <a:pt x="7620" y="140970"/>
                    </a:lnTo>
                    <a:lnTo>
                      <a:pt x="7620" y="144780"/>
                    </a:lnTo>
                    <a:lnTo>
                      <a:pt x="5080" y="152400"/>
                    </a:lnTo>
                    <a:lnTo>
                      <a:pt x="5080" y="156210"/>
                    </a:lnTo>
                    <a:lnTo>
                      <a:pt x="2540" y="166370"/>
                    </a:lnTo>
                    <a:lnTo>
                      <a:pt x="2540" y="171450"/>
                    </a:lnTo>
                    <a:lnTo>
                      <a:pt x="1270" y="175260"/>
                    </a:lnTo>
                    <a:lnTo>
                      <a:pt x="1270" y="185420"/>
                    </a:lnTo>
                    <a:lnTo>
                      <a:pt x="0" y="190500"/>
                    </a:lnTo>
                    <a:lnTo>
                      <a:pt x="0" y="214630"/>
                    </a:lnTo>
                    <a:lnTo>
                      <a:pt x="170180" y="191770"/>
                    </a:lnTo>
                    <a:lnTo>
                      <a:pt x="189230" y="190500"/>
                    </a:lnTo>
                    <a:lnTo>
                      <a:pt x="207010" y="187960"/>
                    </a:lnTo>
                    <a:lnTo>
                      <a:pt x="217170" y="186690"/>
                    </a:lnTo>
                    <a:lnTo>
                      <a:pt x="226060" y="185420"/>
                    </a:lnTo>
                    <a:lnTo>
                      <a:pt x="236220" y="185420"/>
                    </a:lnTo>
                    <a:lnTo>
                      <a:pt x="245110" y="184150"/>
                    </a:lnTo>
                    <a:lnTo>
                      <a:pt x="255270" y="182880"/>
                    </a:lnTo>
                    <a:lnTo>
                      <a:pt x="274320" y="182880"/>
                    </a:lnTo>
                    <a:lnTo>
                      <a:pt x="283210" y="181610"/>
                    </a:lnTo>
                    <a:lnTo>
                      <a:pt x="302260" y="181610"/>
                    </a:lnTo>
                    <a:lnTo>
                      <a:pt x="311150" y="180340"/>
                    </a:lnTo>
                    <a:lnTo>
                      <a:pt x="392430" y="180340"/>
                    </a:lnTo>
                    <a:lnTo>
                      <a:pt x="396240" y="181610"/>
                    </a:lnTo>
                    <a:lnTo>
                      <a:pt x="403860" y="181610"/>
                    </a:lnTo>
                    <a:lnTo>
                      <a:pt x="408940" y="182880"/>
                    </a:lnTo>
                    <a:lnTo>
                      <a:pt x="412750" y="182880"/>
                    </a:lnTo>
                    <a:lnTo>
                      <a:pt x="416560" y="184150"/>
                    </a:lnTo>
                    <a:lnTo>
                      <a:pt x="421640" y="185420"/>
                    </a:lnTo>
                    <a:lnTo>
                      <a:pt x="425450" y="185420"/>
                    </a:lnTo>
                    <a:lnTo>
                      <a:pt x="433070" y="187960"/>
                    </a:lnTo>
                    <a:lnTo>
                      <a:pt x="438150" y="189230"/>
                    </a:lnTo>
                    <a:lnTo>
                      <a:pt x="441960" y="190500"/>
                    </a:lnTo>
                    <a:lnTo>
                      <a:pt x="445770" y="190500"/>
                    </a:lnTo>
                    <a:lnTo>
                      <a:pt x="449567" y="193040"/>
                    </a:lnTo>
                    <a:lnTo>
                      <a:pt x="453390" y="193040"/>
                    </a:lnTo>
                    <a:lnTo>
                      <a:pt x="464820" y="196850"/>
                    </a:lnTo>
                    <a:lnTo>
                      <a:pt x="469900" y="198120"/>
                    </a:lnTo>
                    <a:lnTo>
                      <a:pt x="472440" y="194310"/>
                    </a:lnTo>
                    <a:lnTo>
                      <a:pt x="476250" y="191770"/>
                    </a:lnTo>
                    <a:lnTo>
                      <a:pt x="478790" y="189230"/>
                    </a:lnTo>
                    <a:lnTo>
                      <a:pt x="481330" y="185420"/>
                    </a:lnTo>
                    <a:lnTo>
                      <a:pt x="486410" y="180340"/>
                    </a:lnTo>
                    <a:lnTo>
                      <a:pt x="488950" y="176530"/>
                    </a:lnTo>
                    <a:lnTo>
                      <a:pt x="491490" y="173990"/>
                    </a:lnTo>
                    <a:close/>
                  </a:path>
                </a:pathLst>
              </a:custGeom>
              <a:solidFill>
                <a:srgbClr val="33232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499110" y="2520590"/>
                <a:ext cx="257810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257809" h="46989">
                    <a:moveTo>
                      <a:pt x="60960" y="17780"/>
                    </a:moveTo>
                    <a:lnTo>
                      <a:pt x="59690" y="16510"/>
                    </a:lnTo>
                    <a:lnTo>
                      <a:pt x="59690" y="15240"/>
                    </a:lnTo>
                    <a:lnTo>
                      <a:pt x="55880" y="11430"/>
                    </a:lnTo>
                    <a:lnTo>
                      <a:pt x="55880" y="10160"/>
                    </a:lnTo>
                    <a:lnTo>
                      <a:pt x="53340" y="10160"/>
                    </a:lnTo>
                    <a:lnTo>
                      <a:pt x="52070" y="8890"/>
                    </a:lnTo>
                    <a:lnTo>
                      <a:pt x="50800" y="8890"/>
                    </a:lnTo>
                    <a:lnTo>
                      <a:pt x="49530" y="7620"/>
                    </a:lnTo>
                    <a:lnTo>
                      <a:pt x="48260" y="7620"/>
                    </a:lnTo>
                    <a:lnTo>
                      <a:pt x="45720" y="6350"/>
                    </a:lnTo>
                    <a:lnTo>
                      <a:pt x="26670" y="6350"/>
                    </a:lnTo>
                    <a:lnTo>
                      <a:pt x="25400" y="7620"/>
                    </a:lnTo>
                    <a:lnTo>
                      <a:pt x="22860" y="7620"/>
                    </a:lnTo>
                    <a:lnTo>
                      <a:pt x="21590" y="8890"/>
                    </a:lnTo>
                    <a:lnTo>
                      <a:pt x="20320" y="8890"/>
                    </a:lnTo>
                    <a:lnTo>
                      <a:pt x="19050" y="10160"/>
                    </a:lnTo>
                    <a:lnTo>
                      <a:pt x="17780" y="10160"/>
                    </a:lnTo>
                    <a:lnTo>
                      <a:pt x="16510" y="11430"/>
                    </a:lnTo>
                    <a:lnTo>
                      <a:pt x="15240" y="11430"/>
                    </a:lnTo>
                    <a:lnTo>
                      <a:pt x="15240" y="12700"/>
                    </a:lnTo>
                    <a:lnTo>
                      <a:pt x="13970" y="12700"/>
                    </a:lnTo>
                    <a:lnTo>
                      <a:pt x="10160" y="16510"/>
                    </a:lnTo>
                    <a:lnTo>
                      <a:pt x="10160" y="17780"/>
                    </a:lnTo>
                    <a:lnTo>
                      <a:pt x="8890" y="17780"/>
                    </a:lnTo>
                    <a:lnTo>
                      <a:pt x="7620" y="20320"/>
                    </a:lnTo>
                    <a:lnTo>
                      <a:pt x="7620" y="22860"/>
                    </a:lnTo>
                    <a:lnTo>
                      <a:pt x="6350" y="25400"/>
                    </a:lnTo>
                    <a:lnTo>
                      <a:pt x="5080" y="26670"/>
                    </a:lnTo>
                    <a:lnTo>
                      <a:pt x="3810" y="29210"/>
                    </a:lnTo>
                    <a:lnTo>
                      <a:pt x="3810" y="31750"/>
                    </a:lnTo>
                    <a:lnTo>
                      <a:pt x="2540" y="34290"/>
                    </a:lnTo>
                    <a:lnTo>
                      <a:pt x="2540" y="36830"/>
                    </a:lnTo>
                    <a:lnTo>
                      <a:pt x="1270" y="40640"/>
                    </a:lnTo>
                    <a:lnTo>
                      <a:pt x="1270" y="44450"/>
                    </a:lnTo>
                    <a:lnTo>
                      <a:pt x="0" y="46990"/>
                    </a:lnTo>
                    <a:lnTo>
                      <a:pt x="2540" y="44450"/>
                    </a:lnTo>
                    <a:lnTo>
                      <a:pt x="5080" y="43180"/>
                    </a:lnTo>
                    <a:lnTo>
                      <a:pt x="6350" y="40640"/>
                    </a:lnTo>
                    <a:lnTo>
                      <a:pt x="24130" y="31750"/>
                    </a:lnTo>
                    <a:lnTo>
                      <a:pt x="26670" y="31750"/>
                    </a:lnTo>
                    <a:lnTo>
                      <a:pt x="29210" y="30480"/>
                    </a:lnTo>
                    <a:lnTo>
                      <a:pt x="30480" y="29210"/>
                    </a:lnTo>
                    <a:lnTo>
                      <a:pt x="35560" y="29210"/>
                    </a:lnTo>
                    <a:lnTo>
                      <a:pt x="38100" y="27940"/>
                    </a:lnTo>
                    <a:lnTo>
                      <a:pt x="59690" y="27940"/>
                    </a:lnTo>
                    <a:lnTo>
                      <a:pt x="59690" y="25400"/>
                    </a:lnTo>
                    <a:lnTo>
                      <a:pt x="60960" y="24130"/>
                    </a:lnTo>
                    <a:lnTo>
                      <a:pt x="60960" y="17780"/>
                    </a:lnTo>
                    <a:close/>
                  </a:path>
                  <a:path w="257809" h="46989">
                    <a:moveTo>
                      <a:pt x="257810" y="38100"/>
                    </a:moveTo>
                    <a:lnTo>
                      <a:pt x="256540" y="36830"/>
                    </a:lnTo>
                    <a:lnTo>
                      <a:pt x="256540" y="31750"/>
                    </a:lnTo>
                    <a:lnTo>
                      <a:pt x="255270" y="29210"/>
                    </a:lnTo>
                    <a:lnTo>
                      <a:pt x="255270" y="27940"/>
                    </a:lnTo>
                    <a:lnTo>
                      <a:pt x="251460" y="20320"/>
                    </a:lnTo>
                    <a:lnTo>
                      <a:pt x="251460" y="19050"/>
                    </a:lnTo>
                    <a:lnTo>
                      <a:pt x="245110" y="12700"/>
                    </a:lnTo>
                    <a:lnTo>
                      <a:pt x="240030" y="10160"/>
                    </a:lnTo>
                    <a:lnTo>
                      <a:pt x="238760" y="7620"/>
                    </a:lnTo>
                    <a:lnTo>
                      <a:pt x="231140" y="3810"/>
                    </a:lnTo>
                    <a:lnTo>
                      <a:pt x="228600" y="3810"/>
                    </a:lnTo>
                    <a:lnTo>
                      <a:pt x="223520" y="1270"/>
                    </a:lnTo>
                    <a:lnTo>
                      <a:pt x="218440" y="1270"/>
                    </a:lnTo>
                    <a:lnTo>
                      <a:pt x="215900" y="0"/>
                    </a:lnTo>
                    <a:lnTo>
                      <a:pt x="213360" y="0"/>
                    </a:lnTo>
                    <a:lnTo>
                      <a:pt x="212090" y="1270"/>
                    </a:lnTo>
                    <a:lnTo>
                      <a:pt x="204470" y="1270"/>
                    </a:lnTo>
                    <a:lnTo>
                      <a:pt x="201930" y="2540"/>
                    </a:lnTo>
                    <a:lnTo>
                      <a:pt x="200660" y="2540"/>
                    </a:lnTo>
                    <a:lnTo>
                      <a:pt x="199390" y="3810"/>
                    </a:lnTo>
                    <a:lnTo>
                      <a:pt x="198120" y="3810"/>
                    </a:lnTo>
                    <a:lnTo>
                      <a:pt x="196850" y="5080"/>
                    </a:lnTo>
                    <a:lnTo>
                      <a:pt x="196850" y="6350"/>
                    </a:lnTo>
                    <a:lnTo>
                      <a:pt x="195580" y="6350"/>
                    </a:lnTo>
                    <a:lnTo>
                      <a:pt x="193040" y="8890"/>
                    </a:lnTo>
                    <a:lnTo>
                      <a:pt x="193040" y="10160"/>
                    </a:lnTo>
                    <a:lnTo>
                      <a:pt x="191770" y="11430"/>
                    </a:lnTo>
                    <a:lnTo>
                      <a:pt x="191770" y="12700"/>
                    </a:lnTo>
                    <a:lnTo>
                      <a:pt x="190500" y="13970"/>
                    </a:lnTo>
                    <a:lnTo>
                      <a:pt x="190500" y="24130"/>
                    </a:lnTo>
                    <a:lnTo>
                      <a:pt x="212090" y="24130"/>
                    </a:lnTo>
                    <a:lnTo>
                      <a:pt x="214630" y="25400"/>
                    </a:lnTo>
                    <a:lnTo>
                      <a:pt x="220980" y="25400"/>
                    </a:lnTo>
                    <a:lnTo>
                      <a:pt x="226060" y="27940"/>
                    </a:lnTo>
                    <a:lnTo>
                      <a:pt x="229870" y="27940"/>
                    </a:lnTo>
                    <a:lnTo>
                      <a:pt x="232410" y="29210"/>
                    </a:lnTo>
                    <a:lnTo>
                      <a:pt x="234950" y="29210"/>
                    </a:lnTo>
                    <a:lnTo>
                      <a:pt x="236220" y="30480"/>
                    </a:lnTo>
                    <a:lnTo>
                      <a:pt x="238760" y="31750"/>
                    </a:lnTo>
                    <a:lnTo>
                      <a:pt x="243840" y="33020"/>
                    </a:lnTo>
                    <a:lnTo>
                      <a:pt x="246380" y="34290"/>
                    </a:lnTo>
                    <a:lnTo>
                      <a:pt x="250190" y="36830"/>
                    </a:lnTo>
                    <a:lnTo>
                      <a:pt x="252730" y="38100"/>
                    </a:lnTo>
                    <a:lnTo>
                      <a:pt x="256540" y="40640"/>
                    </a:lnTo>
                    <a:lnTo>
                      <a:pt x="257810" y="41910"/>
                    </a:lnTo>
                    <a:lnTo>
                      <a:pt x="257810" y="38100"/>
                    </a:lnTo>
                    <a:close/>
                  </a:path>
                </a:pathLst>
              </a:custGeom>
              <a:solidFill>
                <a:srgbClr val="432F2B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394969" y="2599330"/>
                <a:ext cx="31750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4610">
                    <a:moveTo>
                      <a:pt x="22859" y="1270"/>
                    </a:moveTo>
                    <a:lnTo>
                      <a:pt x="10159" y="1270"/>
                    </a:lnTo>
                    <a:lnTo>
                      <a:pt x="7619" y="3810"/>
                    </a:lnTo>
                    <a:lnTo>
                      <a:pt x="6350" y="3810"/>
                    </a:lnTo>
                    <a:lnTo>
                      <a:pt x="5079" y="5080"/>
                    </a:lnTo>
                    <a:lnTo>
                      <a:pt x="5079" y="6350"/>
                    </a:lnTo>
                    <a:lnTo>
                      <a:pt x="3809" y="7620"/>
                    </a:lnTo>
                    <a:lnTo>
                      <a:pt x="3809" y="8889"/>
                    </a:lnTo>
                    <a:lnTo>
                      <a:pt x="2539" y="8889"/>
                    </a:lnTo>
                    <a:lnTo>
                      <a:pt x="1269" y="11430"/>
                    </a:lnTo>
                    <a:lnTo>
                      <a:pt x="1269" y="15239"/>
                    </a:lnTo>
                    <a:lnTo>
                      <a:pt x="0" y="16510"/>
                    </a:lnTo>
                    <a:lnTo>
                      <a:pt x="0" y="25400"/>
                    </a:lnTo>
                    <a:lnTo>
                      <a:pt x="1269" y="26670"/>
                    </a:lnTo>
                    <a:lnTo>
                      <a:pt x="1269" y="29210"/>
                    </a:lnTo>
                    <a:lnTo>
                      <a:pt x="2539" y="30480"/>
                    </a:lnTo>
                    <a:lnTo>
                      <a:pt x="2539" y="31750"/>
                    </a:lnTo>
                    <a:lnTo>
                      <a:pt x="3809" y="33020"/>
                    </a:lnTo>
                    <a:lnTo>
                      <a:pt x="3809" y="36830"/>
                    </a:lnTo>
                    <a:lnTo>
                      <a:pt x="6350" y="39370"/>
                    </a:lnTo>
                    <a:lnTo>
                      <a:pt x="6350" y="40639"/>
                    </a:lnTo>
                    <a:lnTo>
                      <a:pt x="15239" y="49530"/>
                    </a:lnTo>
                    <a:lnTo>
                      <a:pt x="17779" y="50800"/>
                    </a:lnTo>
                    <a:lnTo>
                      <a:pt x="19050" y="50800"/>
                    </a:lnTo>
                    <a:lnTo>
                      <a:pt x="20320" y="52070"/>
                    </a:lnTo>
                    <a:lnTo>
                      <a:pt x="21589" y="52070"/>
                    </a:lnTo>
                    <a:lnTo>
                      <a:pt x="22859" y="53339"/>
                    </a:lnTo>
                    <a:lnTo>
                      <a:pt x="25400" y="53339"/>
                    </a:lnTo>
                    <a:lnTo>
                      <a:pt x="26670" y="54610"/>
                    </a:lnTo>
                    <a:lnTo>
                      <a:pt x="30479" y="54610"/>
                    </a:lnTo>
                    <a:lnTo>
                      <a:pt x="30479" y="52070"/>
                    </a:lnTo>
                    <a:lnTo>
                      <a:pt x="31750" y="44450"/>
                    </a:lnTo>
                    <a:lnTo>
                      <a:pt x="31750" y="19050"/>
                    </a:lnTo>
                    <a:lnTo>
                      <a:pt x="30479" y="16510"/>
                    </a:lnTo>
                    <a:lnTo>
                      <a:pt x="30479" y="13970"/>
                    </a:lnTo>
                    <a:lnTo>
                      <a:pt x="29209" y="11430"/>
                    </a:lnTo>
                    <a:lnTo>
                      <a:pt x="29209" y="8889"/>
                    </a:lnTo>
                    <a:lnTo>
                      <a:pt x="27939" y="6350"/>
                    </a:lnTo>
                    <a:lnTo>
                      <a:pt x="22859" y="1270"/>
                    </a:lnTo>
                    <a:close/>
                  </a:path>
                  <a:path w="31750" h="54610">
                    <a:moveTo>
                      <a:pt x="19050" y="0"/>
                    </a:moveTo>
                    <a:lnTo>
                      <a:pt x="15239" y="0"/>
                    </a:lnTo>
                    <a:lnTo>
                      <a:pt x="12700" y="1270"/>
                    </a:lnTo>
                    <a:lnTo>
                      <a:pt x="21589" y="1270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ECC9A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396239" y="2618380"/>
                <a:ext cx="3048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4289">
                    <a:moveTo>
                      <a:pt x="3810" y="0"/>
                    </a:moveTo>
                    <a:lnTo>
                      <a:pt x="2539" y="0"/>
                    </a:lnTo>
                    <a:lnTo>
                      <a:pt x="2539" y="1270"/>
                    </a:lnTo>
                    <a:lnTo>
                      <a:pt x="0" y="1270"/>
                    </a:lnTo>
                    <a:lnTo>
                      <a:pt x="0" y="10160"/>
                    </a:lnTo>
                    <a:lnTo>
                      <a:pt x="1270" y="12700"/>
                    </a:lnTo>
                    <a:lnTo>
                      <a:pt x="1270" y="13970"/>
                    </a:lnTo>
                    <a:lnTo>
                      <a:pt x="2539" y="16510"/>
                    </a:lnTo>
                    <a:lnTo>
                      <a:pt x="2539" y="17780"/>
                    </a:lnTo>
                    <a:lnTo>
                      <a:pt x="3810" y="20320"/>
                    </a:lnTo>
                    <a:lnTo>
                      <a:pt x="6350" y="22860"/>
                    </a:lnTo>
                    <a:lnTo>
                      <a:pt x="6350" y="24130"/>
                    </a:lnTo>
                    <a:lnTo>
                      <a:pt x="10160" y="27939"/>
                    </a:lnTo>
                    <a:lnTo>
                      <a:pt x="11430" y="27939"/>
                    </a:lnTo>
                    <a:lnTo>
                      <a:pt x="13969" y="30480"/>
                    </a:lnTo>
                    <a:lnTo>
                      <a:pt x="15239" y="30480"/>
                    </a:lnTo>
                    <a:lnTo>
                      <a:pt x="16510" y="31750"/>
                    </a:lnTo>
                    <a:lnTo>
                      <a:pt x="19050" y="33020"/>
                    </a:lnTo>
                    <a:lnTo>
                      <a:pt x="24130" y="33020"/>
                    </a:lnTo>
                    <a:lnTo>
                      <a:pt x="25400" y="34289"/>
                    </a:lnTo>
                    <a:lnTo>
                      <a:pt x="29210" y="34289"/>
                    </a:lnTo>
                    <a:lnTo>
                      <a:pt x="30480" y="17780"/>
                    </a:lnTo>
                    <a:lnTo>
                      <a:pt x="29210" y="16510"/>
                    </a:lnTo>
                    <a:lnTo>
                      <a:pt x="25400" y="13970"/>
                    </a:lnTo>
                    <a:lnTo>
                      <a:pt x="20319" y="8889"/>
                    </a:lnTo>
                    <a:lnTo>
                      <a:pt x="16510" y="6350"/>
                    </a:lnTo>
                    <a:lnTo>
                      <a:pt x="11430" y="3810"/>
                    </a:lnTo>
                    <a:lnTo>
                      <a:pt x="8889" y="1270"/>
                    </a:lnTo>
                    <a:lnTo>
                      <a:pt x="5080" y="127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rgbClr val="E3BC9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829310" y="2589170"/>
                <a:ext cx="39370" cy="58419"/>
              </a:xfrm>
              <a:custGeom>
                <a:avLst/>
                <a:gdLst/>
                <a:ahLst/>
                <a:cxnLst/>
                <a:rect l="l" t="t" r="r" b="b"/>
                <a:pathLst>
                  <a:path w="39369" h="58419">
                    <a:moveTo>
                      <a:pt x="19050" y="0"/>
                    </a:moveTo>
                    <a:lnTo>
                      <a:pt x="16509" y="0"/>
                    </a:lnTo>
                    <a:lnTo>
                      <a:pt x="13970" y="1270"/>
                    </a:lnTo>
                    <a:lnTo>
                      <a:pt x="12700" y="1270"/>
                    </a:lnTo>
                    <a:lnTo>
                      <a:pt x="10159" y="2540"/>
                    </a:lnTo>
                    <a:lnTo>
                      <a:pt x="8890" y="3810"/>
                    </a:lnTo>
                    <a:lnTo>
                      <a:pt x="6350" y="5080"/>
                    </a:lnTo>
                    <a:lnTo>
                      <a:pt x="6350" y="7620"/>
                    </a:lnTo>
                    <a:lnTo>
                      <a:pt x="5080" y="10160"/>
                    </a:lnTo>
                    <a:lnTo>
                      <a:pt x="3809" y="11430"/>
                    </a:lnTo>
                    <a:lnTo>
                      <a:pt x="2540" y="13970"/>
                    </a:lnTo>
                    <a:lnTo>
                      <a:pt x="2540" y="16510"/>
                    </a:lnTo>
                    <a:lnTo>
                      <a:pt x="1270" y="20320"/>
                    </a:lnTo>
                    <a:lnTo>
                      <a:pt x="1270" y="25400"/>
                    </a:lnTo>
                    <a:lnTo>
                      <a:pt x="0" y="29210"/>
                    </a:lnTo>
                    <a:lnTo>
                      <a:pt x="0" y="48260"/>
                    </a:lnTo>
                    <a:lnTo>
                      <a:pt x="1270" y="52070"/>
                    </a:lnTo>
                    <a:lnTo>
                      <a:pt x="1270" y="58420"/>
                    </a:lnTo>
                    <a:lnTo>
                      <a:pt x="8890" y="58420"/>
                    </a:lnTo>
                    <a:lnTo>
                      <a:pt x="10159" y="57150"/>
                    </a:lnTo>
                    <a:lnTo>
                      <a:pt x="13970" y="57150"/>
                    </a:lnTo>
                    <a:lnTo>
                      <a:pt x="16509" y="55880"/>
                    </a:lnTo>
                    <a:lnTo>
                      <a:pt x="17780" y="54610"/>
                    </a:lnTo>
                    <a:lnTo>
                      <a:pt x="20320" y="54610"/>
                    </a:lnTo>
                    <a:lnTo>
                      <a:pt x="21590" y="53340"/>
                    </a:lnTo>
                    <a:lnTo>
                      <a:pt x="24130" y="52070"/>
                    </a:lnTo>
                    <a:lnTo>
                      <a:pt x="26670" y="49530"/>
                    </a:lnTo>
                    <a:lnTo>
                      <a:pt x="27940" y="46990"/>
                    </a:lnTo>
                    <a:lnTo>
                      <a:pt x="30480" y="45720"/>
                    </a:lnTo>
                    <a:lnTo>
                      <a:pt x="30480" y="44450"/>
                    </a:lnTo>
                    <a:lnTo>
                      <a:pt x="35559" y="39370"/>
                    </a:lnTo>
                    <a:lnTo>
                      <a:pt x="35559" y="38100"/>
                    </a:lnTo>
                    <a:lnTo>
                      <a:pt x="36830" y="35560"/>
                    </a:lnTo>
                    <a:lnTo>
                      <a:pt x="38100" y="34290"/>
                    </a:lnTo>
                    <a:lnTo>
                      <a:pt x="38100" y="30480"/>
                    </a:lnTo>
                    <a:lnTo>
                      <a:pt x="39370" y="29210"/>
                    </a:lnTo>
                    <a:lnTo>
                      <a:pt x="39370" y="15240"/>
                    </a:lnTo>
                    <a:lnTo>
                      <a:pt x="38100" y="13970"/>
                    </a:lnTo>
                    <a:lnTo>
                      <a:pt x="38100" y="12700"/>
                    </a:lnTo>
                    <a:lnTo>
                      <a:pt x="35559" y="10160"/>
                    </a:lnTo>
                    <a:lnTo>
                      <a:pt x="35559" y="8890"/>
                    </a:lnTo>
                    <a:lnTo>
                      <a:pt x="31750" y="5080"/>
                    </a:lnTo>
                    <a:lnTo>
                      <a:pt x="30480" y="5080"/>
                    </a:lnTo>
                    <a:lnTo>
                      <a:pt x="27940" y="3810"/>
                    </a:lnTo>
                    <a:lnTo>
                      <a:pt x="26670" y="2540"/>
                    </a:lnTo>
                    <a:lnTo>
                      <a:pt x="25400" y="2540"/>
                    </a:lnTo>
                    <a:lnTo>
                      <a:pt x="21590" y="1270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ECC9A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829310" y="2610760"/>
                <a:ext cx="38100" cy="3556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5560">
                    <a:moveTo>
                      <a:pt x="36830" y="1269"/>
                    </a:moveTo>
                    <a:lnTo>
                      <a:pt x="29209" y="1269"/>
                    </a:lnTo>
                    <a:lnTo>
                      <a:pt x="26670" y="2539"/>
                    </a:lnTo>
                    <a:lnTo>
                      <a:pt x="25400" y="2539"/>
                    </a:lnTo>
                    <a:lnTo>
                      <a:pt x="24130" y="3809"/>
                    </a:lnTo>
                    <a:lnTo>
                      <a:pt x="21590" y="5079"/>
                    </a:lnTo>
                    <a:lnTo>
                      <a:pt x="17780" y="6350"/>
                    </a:lnTo>
                    <a:lnTo>
                      <a:pt x="2540" y="16509"/>
                    </a:lnTo>
                    <a:lnTo>
                      <a:pt x="0" y="19050"/>
                    </a:lnTo>
                    <a:lnTo>
                      <a:pt x="2540" y="35559"/>
                    </a:lnTo>
                    <a:lnTo>
                      <a:pt x="12700" y="35559"/>
                    </a:lnTo>
                    <a:lnTo>
                      <a:pt x="13970" y="34289"/>
                    </a:lnTo>
                    <a:lnTo>
                      <a:pt x="16509" y="34289"/>
                    </a:lnTo>
                    <a:lnTo>
                      <a:pt x="17780" y="33019"/>
                    </a:lnTo>
                    <a:lnTo>
                      <a:pt x="20320" y="33019"/>
                    </a:lnTo>
                    <a:lnTo>
                      <a:pt x="21590" y="31750"/>
                    </a:lnTo>
                    <a:lnTo>
                      <a:pt x="24130" y="30479"/>
                    </a:lnTo>
                    <a:lnTo>
                      <a:pt x="25400" y="29209"/>
                    </a:lnTo>
                    <a:lnTo>
                      <a:pt x="26670" y="29209"/>
                    </a:lnTo>
                    <a:lnTo>
                      <a:pt x="29209" y="26669"/>
                    </a:lnTo>
                    <a:lnTo>
                      <a:pt x="30480" y="24129"/>
                    </a:lnTo>
                    <a:lnTo>
                      <a:pt x="33020" y="21589"/>
                    </a:lnTo>
                    <a:lnTo>
                      <a:pt x="34290" y="19050"/>
                    </a:lnTo>
                    <a:lnTo>
                      <a:pt x="35559" y="17779"/>
                    </a:lnTo>
                    <a:lnTo>
                      <a:pt x="36830" y="15239"/>
                    </a:lnTo>
                    <a:lnTo>
                      <a:pt x="36830" y="13969"/>
                    </a:lnTo>
                    <a:lnTo>
                      <a:pt x="38100" y="11429"/>
                    </a:lnTo>
                    <a:lnTo>
                      <a:pt x="38100" y="2539"/>
                    </a:lnTo>
                    <a:lnTo>
                      <a:pt x="36830" y="1269"/>
                    </a:lnTo>
                    <a:close/>
                  </a:path>
                  <a:path w="38100" h="35560">
                    <a:moveTo>
                      <a:pt x="35559" y="0"/>
                    </a:moveTo>
                    <a:lnTo>
                      <a:pt x="31750" y="0"/>
                    </a:lnTo>
                    <a:lnTo>
                      <a:pt x="30480" y="1269"/>
                    </a:lnTo>
                    <a:lnTo>
                      <a:pt x="35559" y="1269"/>
                    </a:lnTo>
                    <a:lnTo>
                      <a:pt x="35559" y="0"/>
                    </a:lnTo>
                    <a:close/>
                  </a:path>
                </a:pathLst>
              </a:custGeom>
              <a:solidFill>
                <a:srgbClr val="E3BC9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601979" y="2833010"/>
                <a:ext cx="38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12700">
                    <a:moveTo>
                      <a:pt x="26670" y="11429"/>
                    </a:moveTo>
                    <a:lnTo>
                      <a:pt x="5079" y="11429"/>
                    </a:lnTo>
                    <a:lnTo>
                      <a:pt x="6350" y="12700"/>
                    </a:lnTo>
                    <a:lnTo>
                      <a:pt x="25400" y="12700"/>
                    </a:lnTo>
                    <a:lnTo>
                      <a:pt x="26670" y="11429"/>
                    </a:lnTo>
                    <a:close/>
                  </a:path>
                  <a:path w="38100" h="12700">
                    <a:moveTo>
                      <a:pt x="35560" y="1269"/>
                    </a:moveTo>
                    <a:lnTo>
                      <a:pt x="7620" y="1269"/>
                    </a:lnTo>
                    <a:lnTo>
                      <a:pt x="6350" y="2539"/>
                    </a:lnTo>
                    <a:lnTo>
                      <a:pt x="5079" y="2539"/>
                    </a:lnTo>
                    <a:lnTo>
                      <a:pt x="3810" y="3809"/>
                    </a:lnTo>
                    <a:lnTo>
                      <a:pt x="1270" y="3809"/>
                    </a:lnTo>
                    <a:lnTo>
                      <a:pt x="1270" y="5079"/>
                    </a:lnTo>
                    <a:lnTo>
                      <a:pt x="0" y="6350"/>
                    </a:lnTo>
                    <a:lnTo>
                      <a:pt x="0" y="8889"/>
                    </a:lnTo>
                    <a:lnTo>
                      <a:pt x="2540" y="11429"/>
                    </a:lnTo>
                    <a:lnTo>
                      <a:pt x="29210" y="11429"/>
                    </a:lnTo>
                    <a:lnTo>
                      <a:pt x="31750" y="10159"/>
                    </a:lnTo>
                    <a:lnTo>
                      <a:pt x="33020" y="10159"/>
                    </a:lnTo>
                    <a:lnTo>
                      <a:pt x="34290" y="8889"/>
                    </a:lnTo>
                    <a:lnTo>
                      <a:pt x="35560" y="8889"/>
                    </a:lnTo>
                    <a:lnTo>
                      <a:pt x="36829" y="7619"/>
                    </a:lnTo>
                    <a:lnTo>
                      <a:pt x="36829" y="6350"/>
                    </a:lnTo>
                    <a:lnTo>
                      <a:pt x="38100" y="6350"/>
                    </a:lnTo>
                    <a:lnTo>
                      <a:pt x="38100" y="3809"/>
                    </a:lnTo>
                    <a:lnTo>
                      <a:pt x="35560" y="1269"/>
                    </a:lnTo>
                    <a:close/>
                  </a:path>
                  <a:path w="38100" h="12700">
                    <a:moveTo>
                      <a:pt x="30479" y="0"/>
                    </a:moveTo>
                    <a:lnTo>
                      <a:pt x="12700" y="0"/>
                    </a:lnTo>
                    <a:lnTo>
                      <a:pt x="10160" y="1269"/>
                    </a:lnTo>
                    <a:lnTo>
                      <a:pt x="31750" y="1269"/>
                    </a:lnTo>
                    <a:lnTo>
                      <a:pt x="30479" y="0"/>
                    </a:lnTo>
                    <a:close/>
                  </a:path>
                </a:pathLst>
              </a:custGeom>
              <a:solidFill>
                <a:srgbClr val="F5E3C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380999" y="2626000"/>
                <a:ext cx="59690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59690" h="67310">
                    <a:moveTo>
                      <a:pt x="1270" y="0"/>
                    </a:moveTo>
                    <a:lnTo>
                      <a:pt x="1270" y="5079"/>
                    </a:lnTo>
                    <a:lnTo>
                      <a:pt x="0" y="8889"/>
                    </a:lnTo>
                    <a:lnTo>
                      <a:pt x="0" y="13969"/>
                    </a:lnTo>
                    <a:lnTo>
                      <a:pt x="1270" y="16510"/>
                    </a:lnTo>
                    <a:lnTo>
                      <a:pt x="1270" y="19050"/>
                    </a:lnTo>
                    <a:lnTo>
                      <a:pt x="2539" y="21589"/>
                    </a:lnTo>
                    <a:lnTo>
                      <a:pt x="2539" y="24129"/>
                    </a:lnTo>
                    <a:lnTo>
                      <a:pt x="3810" y="26669"/>
                    </a:lnTo>
                    <a:lnTo>
                      <a:pt x="3810" y="29210"/>
                    </a:lnTo>
                    <a:lnTo>
                      <a:pt x="5079" y="31750"/>
                    </a:lnTo>
                    <a:lnTo>
                      <a:pt x="7620" y="34289"/>
                    </a:lnTo>
                    <a:lnTo>
                      <a:pt x="8889" y="38100"/>
                    </a:lnTo>
                    <a:lnTo>
                      <a:pt x="10160" y="40639"/>
                    </a:lnTo>
                    <a:lnTo>
                      <a:pt x="24129" y="54610"/>
                    </a:lnTo>
                    <a:lnTo>
                      <a:pt x="31750" y="59689"/>
                    </a:lnTo>
                    <a:lnTo>
                      <a:pt x="36829" y="60960"/>
                    </a:lnTo>
                    <a:lnTo>
                      <a:pt x="41909" y="63500"/>
                    </a:lnTo>
                    <a:lnTo>
                      <a:pt x="45720" y="66039"/>
                    </a:lnTo>
                    <a:lnTo>
                      <a:pt x="52070" y="67310"/>
                    </a:lnTo>
                    <a:lnTo>
                      <a:pt x="59690" y="62229"/>
                    </a:lnTo>
                    <a:lnTo>
                      <a:pt x="57150" y="60960"/>
                    </a:lnTo>
                    <a:lnTo>
                      <a:pt x="50800" y="58419"/>
                    </a:lnTo>
                    <a:lnTo>
                      <a:pt x="46990" y="57150"/>
                    </a:lnTo>
                    <a:lnTo>
                      <a:pt x="41909" y="54610"/>
                    </a:lnTo>
                    <a:lnTo>
                      <a:pt x="39370" y="52069"/>
                    </a:lnTo>
                    <a:lnTo>
                      <a:pt x="34290" y="49529"/>
                    </a:lnTo>
                    <a:lnTo>
                      <a:pt x="31750" y="46989"/>
                    </a:lnTo>
                    <a:lnTo>
                      <a:pt x="29209" y="45719"/>
                    </a:lnTo>
                    <a:lnTo>
                      <a:pt x="26670" y="43179"/>
                    </a:lnTo>
                    <a:lnTo>
                      <a:pt x="22860" y="40639"/>
                    </a:lnTo>
                    <a:lnTo>
                      <a:pt x="20320" y="39369"/>
                    </a:lnTo>
                    <a:lnTo>
                      <a:pt x="17779" y="35560"/>
                    </a:lnTo>
                    <a:lnTo>
                      <a:pt x="15239" y="33019"/>
                    </a:lnTo>
                    <a:lnTo>
                      <a:pt x="13970" y="30479"/>
                    </a:lnTo>
                    <a:lnTo>
                      <a:pt x="8889" y="25400"/>
                    </a:lnTo>
                    <a:lnTo>
                      <a:pt x="7620" y="21589"/>
                    </a:lnTo>
                    <a:lnTo>
                      <a:pt x="6350" y="19050"/>
                    </a:lnTo>
                    <a:lnTo>
                      <a:pt x="3810" y="11429"/>
                    </a:lnTo>
                    <a:lnTo>
                      <a:pt x="2539" y="8889"/>
                    </a:lnTo>
                    <a:lnTo>
                      <a:pt x="2539" y="381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ECC9A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782320" y="2266590"/>
                <a:ext cx="31750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9689">
                    <a:moveTo>
                      <a:pt x="30479" y="0"/>
                    </a:moveTo>
                    <a:lnTo>
                      <a:pt x="30479" y="3810"/>
                    </a:lnTo>
                    <a:lnTo>
                      <a:pt x="29209" y="6350"/>
                    </a:lnTo>
                    <a:lnTo>
                      <a:pt x="29209" y="10160"/>
                    </a:lnTo>
                    <a:lnTo>
                      <a:pt x="27939" y="12700"/>
                    </a:lnTo>
                    <a:lnTo>
                      <a:pt x="27939" y="16510"/>
                    </a:lnTo>
                    <a:lnTo>
                      <a:pt x="25400" y="21589"/>
                    </a:lnTo>
                    <a:lnTo>
                      <a:pt x="24129" y="25400"/>
                    </a:lnTo>
                    <a:lnTo>
                      <a:pt x="17779" y="38100"/>
                    </a:lnTo>
                    <a:lnTo>
                      <a:pt x="16509" y="39370"/>
                    </a:lnTo>
                    <a:lnTo>
                      <a:pt x="15239" y="41910"/>
                    </a:lnTo>
                    <a:lnTo>
                      <a:pt x="13970" y="43179"/>
                    </a:lnTo>
                    <a:lnTo>
                      <a:pt x="8889" y="50800"/>
                    </a:lnTo>
                    <a:lnTo>
                      <a:pt x="0" y="59689"/>
                    </a:lnTo>
                    <a:lnTo>
                      <a:pt x="3809" y="57150"/>
                    </a:lnTo>
                    <a:lnTo>
                      <a:pt x="7620" y="55879"/>
                    </a:lnTo>
                    <a:lnTo>
                      <a:pt x="12700" y="53339"/>
                    </a:lnTo>
                    <a:lnTo>
                      <a:pt x="21589" y="44450"/>
                    </a:lnTo>
                    <a:lnTo>
                      <a:pt x="22859" y="41910"/>
                    </a:lnTo>
                    <a:lnTo>
                      <a:pt x="25400" y="39370"/>
                    </a:lnTo>
                    <a:lnTo>
                      <a:pt x="25400" y="36829"/>
                    </a:lnTo>
                    <a:lnTo>
                      <a:pt x="27939" y="34289"/>
                    </a:lnTo>
                    <a:lnTo>
                      <a:pt x="27939" y="31750"/>
                    </a:lnTo>
                    <a:lnTo>
                      <a:pt x="29209" y="29210"/>
                    </a:lnTo>
                    <a:lnTo>
                      <a:pt x="29209" y="26670"/>
                    </a:lnTo>
                    <a:lnTo>
                      <a:pt x="30479" y="24129"/>
                    </a:lnTo>
                    <a:lnTo>
                      <a:pt x="30479" y="19050"/>
                    </a:lnTo>
                    <a:lnTo>
                      <a:pt x="31749" y="16510"/>
                    </a:lnTo>
                    <a:lnTo>
                      <a:pt x="31749" y="1270"/>
                    </a:lnTo>
                    <a:lnTo>
                      <a:pt x="30479" y="0"/>
                    </a:lnTo>
                    <a:close/>
                  </a:path>
                </a:pathLst>
              </a:custGeom>
              <a:solidFill>
                <a:srgbClr val="33232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450850" y="2248810"/>
                <a:ext cx="163830" cy="39370"/>
              </a:xfrm>
              <a:custGeom>
                <a:avLst/>
                <a:gdLst/>
                <a:ahLst/>
                <a:cxnLst/>
                <a:rect l="l" t="t" r="r" b="b"/>
                <a:pathLst>
                  <a:path w="163829" h="39369">
                    <a:moveTo>
                      <a:pt x="69850" y="0"/>
                    </a:moveTo>
                    <a:lnTo>
                      <a:pt x="52070" y="0"/>
                    </a:lnTo>
                    <a:lnTo>
                      <a:pt x="48259" y="1269"/>
                    </a:lnTo>
                    <a:lnTo>
                      <a:pt x="43179" y="2539"/>
                    </a:lnTo>
                    <a:lnTo>
                      <a:pt x="40640" y="3809"/>
                    </a:lnTo>
                    <a:lnTo>
                      <a:pt x="29209" y="7619"/>
                    </a:lnTo>
                    <a:lnTo>
                      <a:pt x="26670" y="10159"/>
                    </a:lnTo>
                    <a:lnTo>
                      <a:pt x="21590" y="12700"/>
                    </a:lnTo>
                    <a:lnTo>
                      <a:pt x="17779" y="15239"/>
                    </a:lnTo>
                    <a:lnTo>
                      <a:pt x="16509" y="17779"/>
                    </a:lnTo>
                    <a:lnTo>
                      <a:pt x="13970" y="19050"/>
                    </a:lnTo>
                    <a:lnTo>
                      <a:pt x="6350" y="26669"/>
                    </a:lnTo>
                    <a:lnTo>
                      <a:pt x="5079" y="29209"/>
                    </a:lnTo>
                    <a:lnTo>
                      <a:pt x="2540" y="31750"/>
                    </a:lnTo>
                    <a:lnTo>
                      <a:pt x="1270" y="34289"/>
                    </a:lnTo>
                    <a:lnTo>
                      <a:pt x="0" y="35559"/>
                    </a:lnTo>
                    <a:lnTo>
                      <a:pt x="0" y="36829"/>
                    </a:lnTo>
                    <a:lnTo>
                      <a:pt x="1270" y="38100"/>
                    </a:lnTo>
                    <a:lnTo>
                      <a:pt x="2540" y="38100"/>
                    </a:lnTo>
                    <a:lnTo>
                      <a:pt x="2540" y="39369"/>
                    </a:lnTo>
                    <a:lnTo>
                      <a:pt x="5079" y="39369"/>
                    </a:lnTo>
                    <a:lnTo>
                      <a:pt x="6350" y="38100"/>
                    </a:lnTo>
                    <a:lnTo>
                      <a:pt x="10159" y="36829"/>
                    </a:lnTo>
                    <a:lnTo>
                      <a:pt x="16509" y="33019"/>
                    </a:lnTo>
                    <a:lnTo>
                      <a:pt x="17779" y="31750"/>
                    </a:lnTo>
                    <a:lnTo>
                      <a:pt x="19050" y="31750"/>
                    </a:lnTo>
                    <a:lnTo>
                      <a:pt x="21590" y="30479"/>
                    </a:lnTo>
                    <a:lnTo>
                      <a:pt x="22859" y="29209"/>
                    </a:lnTo>
                    <a:lnTo>
                      <a:pt x="27940" y="29209"/>
                    </a:lnTo>
                    <a:lnTo>
                      <a:pt x="30479" y="27939"/>
                    </a:lnTo>
                    <a:lnTo>
                      <a:pt x="35559" y="27939"/>
                    </a:lnTo>
                    <a:lnTo>
                      <a:pt x="39370" y="26669"/>
                    </a:lnTo>
                    <a:lnTo>
                      <a:pt x="139700" y="26669"/>
                    </a:lnTo>
                    <a:lnTo>
                      <a:pt x="132079" y="21589"/>
                    </a:lnTo>
                    <a:lnTo>
                      <a:pt x="125729" y="19050"/>
                    </a:lnTo>
                    <a:lnTo>
                      <a:pt x="120650" y="16509"/>
                    </a:lnTo>
                    <a:lnTo>
                      <a:pt x="116840" y="15239"/>
                    </a:lnTo>
                    <a:lnTo>
                      <a:pt x="113029" y="12700"/>
                    </a:lnTo>
                    <a:lnTo>
                      <a:pt x="101600" y="8889"/>
                    </a:lnTo>
                    <a:lnTo>
                      <a:pt x="96520" y="6350"/>
                    </a:lnTo>
                    <a:lnTo>
                      <a:pt x="86359" y="3809"/>
                    </a:lnTo>
                    <a:lnTo>
                      <a:pt x="80009" y="2539"/>
                    </a:lnTo>
                    <a:lnTo>
                      <a:pt x="69850" y="0"/>
                    </a:lnTo>
                    <a:close/>
                  </a:path>
                  <a:path w="163829" h="39369">
                    <a:moveTo>
                      <a:pt x="163829" y="36829"/>
                    </a:moveTo>
                    <a:lnTo>
                      <a:pt x="121920" y="36829"/>
                    </a:lnTo>
                    <a:lnTo>
                      <a:pt x="132079" y="38100"/>
                    </a:lnTo>
                    <a:lnTo>
                      <a:pt x="157479" y="38100"/>
                    </a:lnTo>
                    <a:lnTo>
                      <a:pt x="163829" y="36829"/>
                    </a:lnTo>
                    <a:close/>
                  </a:path>
                  <a:path w="163829" h="39369">
                    <a:moveTo>
                      <a:pt x="161290" y="35559"/>
                    </a:moveTo>
                    <a:lnTo>
                      <a:pt x="95250" y="35559"/>
                    </a:lnTo>
                    <a:lnTo>
                      <a:pt x="101600" y="36829"/>
                    </a:lnTo>
                    <a:lnTo>
                      <a:pt x="162559" y="36829"/>
                    </a:lnTo>
                    <a:lnTo>
                      <a:pt x="161290" y="35559"/>
                    </a:lnTo>
                    <a:close/>
                  </a:path>
                  <a:path w="163829" h="39369">
                    <a:moveTo>
                      <a:pt x="156209" y="34289"/>
                    </a:moveTo>
                    <a:lnTo>
                      <a:pt x="85090" y="34289"/>
                    </a:lnTo>
                    <a:lnTo>
                      <a:pt x="90170" y="35559"/>
                    </a:lnTo>
                    <a:lnTo>
                      <a:pt x="157479" y="35559"/>
                    </a:lnTo>
                    <a:lnTo>
                      <a:pt x="156209" y="34289"/>
                    </a:lnTo>
                    <a:close/>
                  </a:path>
                  <a:path w="163829" h="39369">
                    <a:moveTo>
                      <a:pt x="139700" y="26669"/>
                    </a:moveTo>
                    <a:lnTo>
                      <a:pt x="39370" y="26669"/>
                    </a:lnTo>
                    <a:lnTo>
                      <a:pt x="41909" y="27939"/>
                    </a:lnTo>
                    <a:lnTo>
                      <a:pt x="48259" y="27939"/>
                    </a:lnTo>
                    <a:lnTo>
                      <a:pt x="53340" y="29209"/>
                    </a:lnTo>
                    <a:lnTo>
                      <a:pt x="57150" y="29209"/>
                    </a:lnTo>
                    <a:lnTo>
                      <a:pt x="64770" y="31750"/>
                    </a:lnTo>
                    <a:lnTo>
                      <a:pt x="69850" y="31750"/>
                    </a:lnTo>
                    <a:lnTo>
                      <a:pt x="80009" y="34289"/>
                    </a:lnTo>
                    <a:lnTo>
                      <a:pt x="153670" y="34289"/>
                    </a:lnTo>
                    <a:lnTo>
                      <a:pt x="152400" y="33019"/>
                    </a:lnTo>
                    <a:lnTo>
                      <a:pt x="151129" y="33019"/>
                    </a:lnTo>
                    <a:lnTo>
                      <a:pt x="149859" y="31750"/>
                    </a:lnTo>
                    <a:lnTo>
                      <a:pt x="139700" y="26669"/>
                    </a:lnTo>
                    <a:close/>
                  </a:path>
                </a:pathLst>
              </a:custGeom>
              <a:solidFill>
                <a:srgbClr val="5038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494030" y="2637430"/>
                <a:ext cx="278130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278130" h="17780">
                    <a:moveTo>
                      <a:pt x="12700" y="13970"/>
                    </a:moveTo>
                    <a:lnTo>
                      <a:pt x="10160" y="11430"/>
                    </a:lnTo>
                    <a:lnTo>
                      <a:pt x="1270" y="12700"/>
                    </a:lnTo>
                    <a:lnTo>
                      <a:pt x="0" y="12700"/>
                    </a:lnTo>
                    <a:lnTo>
                      <a:pt x="0" y="17780"/>
                    </a:lnTo>
                    <a:lnTo>
                      <a:pt x="1270" y="17780"/>
                    </a:lnTo>
                    <a:lnTo>
                      <a:pt x="10160" y="16510"/>
                    </a:lnTo>
                    <a:lnTo>
                      <a:pt x="11430" y="16510"/>
                    </a:lnTo>
                    <a:lnTo>
                      <a:pt x="12700" y="15240"/>
                    </a:lnTo>
                    <a:lnTo>
                      <a:pt x="12700" y="13970"/>
                    </a:lnTo>
                    <a:close/>
                  </a:path>
                  <a:path w="278130" h="17780">
                    <a:moveTo>
                      <a:pt x="278130" y="3810"/>
                    </a:moveTo>
                    <a:lnTo>
                      <a:pt x="276860" y="2540"/>
                    </a:lnTo>
                    <a:lnTo>
                      <a:pt x="276860" y="1270"/>
                    </a:lnTo>
                    <a:lnTo>
                      <a:pt x="275590" y="1270"/>
                    </a:lnTo>
                    <a:lnTo>
                      <a:pt x="275590" y="0"/>
                    </a:lnTo>
                    <a:lnTo>
                      <a:pt x="274320" y="0"/>
                    </a:lnTo>
                    <a:lnTo>
                      <a:pt x="265430" y="1270"/>
                    </a:lnTo>
                    <a:lnTo>
                      <a:pt x="264160" y="1270"/>
                    </a:lnTo>
                    <a:lnTo>
                      <a:pt x="264160" y="2540"/>
                    </a:lnTo>
                    <a:lnTo>
                      <a:pt x="262890" y="2540"/>
                    </a:lnTo>
                    <a:lnTo>
                      <a:pt x="262890" y="6350"/>
                    </a:lnTo>
                    <a:lnTo>
                      <a:pt x="264160" y="6350"/>
                    </a:lnTo>
                    <a:lnTo>
                      <a:pt x="264160" y="7620"/>
                    </a:lnTo>
                    <a:lnTo>
                      <a:pt x="265430" y="7620"/>
                    </a:lnTo>
                    <a:lnTo>
                      <a:pt x="274320" y="6350"/>
                    </a:lnTo>
                    <a:lnTo>
                      <a:pt x="276860" y="6350"/>
                    </a:lnTo>
                    <a:lnTo>
                      <a:pt x="276860" y="5080"/>
                    </a:lnTo>
                    <a:lnTo>
                      <a:pt x="278130" y="3810"/>
                    </a:lnTo>
                    <a:close/>
                  </a:path>
                </a:pathLst>
              </a:custGeom>
              <a:solidFill>
                <a:srgbClr val="F8F5F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565150" y="2582820"/>
                <a:ext cx="10795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152400">
                    <a:moveTo>
                      <a:pt x="63500" y="0"/>
                    </a:moveTo>
                    <a:lnTo>
                      <a:pt x="49529" y="0"/>
                    </a:lnTo>
                    <a:lnTo>
                      <a:pt x="48259" y="1270"/>
                    </a:lnTo>
                    <a:lnTo>
                      <a:pt x="44450" y="1270"/>
                    </a:lnTo>
                    <a:lnTo>
                      <a:pt x="43179" y="2540"/>
                    </a:lnTo>
                    <a:lnTo>
                      <a:pt x="41909" y="2540"/>
                    </a:lnTo>
                    <a:lnTo>
                      <a:pt x="40640" y="3810"/>
                    </a:lnTo>
                    <a:lnTo>
                      <a:pt x="39370" y="3810"/>
                    </a:lnTo>
                    <a:lnTo>
                      <a:pt x="38100" y="5080"/>
                    </a:lnTo>
                    <a:lnTo>
                      <a:pt x="36829" y="5080"/>
                    </a:lnTo>
                    <a:lnTo>
                      <a:pt x="33020" y="8890"/>
                    </a:lnTo>
                    <a:lnTo>
                      <a:pt x="30479" y="10160"/>
                    </a:lnTo>
                    <a:lnTo>
                      <a:pt x="27940" y="12700"/>
                    </a:lnTo>
                    <a:lnTo>
                      <a:pt x="27940" y="13970"/>
                    </a:lnTo>
                    <a:lnTo>
                      <a:pt x="25400" y="15240"/>
                    </a:lnTo>
                    <a:lnTo>
                      <a:pt x="25400" y="21590"/>
                    </a:lnTo>
                    <a:lnTo>
                      <a:pt x="24129" y="26670"/>
                    </a:lnTo>
                    <a:lnTo>
                      <a:pt x="24129" y="30480"/>
                    </a:lnTo>
                    <a:lnTo>
                      <a:pt x="22859" y="35560"/>
                    </a:lnTo>
                    <a:lnTo>
                      <a:pt x="21590" y="39370"/>
                    </a:lnTo>
                    <a:lnTo>
                      <a:pt x="20320" y="44450"/>
                    </a:lnTo>
                    <a:lnTo>
                      <a:pt x="17779" y="52070"/>
                    </a:lnTo>
                    <a:lnTo>
                      <a:pt x="16509" y="54610"/>
                    </a:lnTo>
                    <a:lnTo>
                      <a:pt x="13970" y="62230"/>
                    </a:lnTo>
                    <a:lnTo>
                      <a:pt x="12700" y="64770"/>
                    </a:lnTo>
                    <a:lnTo>
                      <a:pt x="7620" y="77470"/>
                    </a:lnTo>
                    <a:lnTo>
                      <a:pt x="5079" y="82550"/>
                    </a:lnTo>
                    <a:lnTo>
                      <a:pt x="3809" y="86360"/>
                    </a:lnTo>
                    <a:lnTo>
                      <a:pt x="3809" y="88900"/>
                    </a:lnTo>
                    <a:lnTo>
                      <a:pt x="2540" y="91440"/>
                    </a:lnTo>
                    <a:lnTo>
                      <a:pt x="1270" y="95250"/>
                    </a:lnTo>
                    <a:lnTo>
                      <a:pt x="1270" y="100330"/>
                    </a:lnTo>
                    <a:lnTo>
                      <a:pt x="0" y="104140"/>
                    </a:lnTo>
                    <a:lnTo>
                      <a:pt x="0" y="109220"/>
                    </a:lnTo>
                    <a:lnTo>
                      <a:pt x="1270" y="113030"/>
                    </a:lnTo>
                    <a:lnTo>
                      <a:pt x="1270" y="119380"/>
                    </a:lnTo>
                    <a:lnTo>
                      <a:pt x="3809" y="127000"/>
                    </a:lnTo>
                    <a:lnTo>
                      <a:pt x="5079" y="129540"/>
                    </a:lnTo>
                    <a:lnTo>
                      <a:pt x="6350" y="130810"/>
                    </a:lnTo>
                    <a:lnTo>
                      <a:pt x="8890" y="135890"/>
                    </a:lnTo>
                    <a:lnTo>
                      <a:pt x="11429" y="137160"/>
                    </a:lnTo>
                    <a:lnTo>
                      <a:pt x="16509" y="142240"/>
                    </a:lnTo>
                    <a:lnTo>
                      <a:pt x="19050" y="143510"/>
                    </a:lnTo>
                    <a:lnTo>
                      <a:pt x="21590" y="146050"/>
                    </a:lnTo>
                    <a:lnTo>
                      <a:pt x="24129" y="146050"/>
                    </a:lnTo>
                    <a:lnTo>
                      <a:pt x="26670" y="148590"/>
                    </a:lnTo>
                    <a:lnTo>
                      <a:pt x="30479" y="148590"/>
                    </a:lnTo>
                    <a:lnTo>
                      <a:pt x="33020" y="149860"/>
                    </a:lnTo>
                    <a:lnTo>
                      <a:pt x="35559" y="149860"/>
                    </a:lnTo>
                    <a:lnTo>
                      <a:pt x="39370" y="151130"/>
                    </a:lnTo>
                    <a:lnTo>
                      <a:pt x="41909" y="151130"/>
                    </a:lnTo>
                    <a:lnTo>
                      <a:pt x="45720" y="152400"/>
                    </a:lnTo>
                    <a:lnTo>
                      <a:pt x="52070" y="152400"/>
                    </a:lnTo>
                    <a:lnTo>
                      <a:pt x="55879" y="151130"/>
                    </a:lnTo>
                    <a:lnTo>
                      <a:pt x="59690" y="151130"/>
                    </a:lnTo>
                    <a:lnTo>
                      <a:pt x="62229" y="149860"/>
                    </a:lnTo>
                    <a:lnTo>
                      <a:pt x="66040" y="149860"/>
                    </a:lnTo>
                    <a:lnTo>
                      <a:pt x="73659" y="147320"/>
                    </a:lnTo>
                    <a:lnTo>
                      <a:pt x="76200" y="146050"/>
                    </a:lnTo>
                    <a:lnTo>
                      <a:pt x="83820" y="140970"/>
                    </a:lnTo>
                    <a:lnTo>
                      <a:pt x="86359" y="138430"/>
                    </a:lnTo>
                    <a:lnTo>
                      <a:pt x="90170" y="135890"/>
                    </a:lnTo>
                    <a:lnTo>
                      <a:pt x="99059" y="127000"/>
                    </a:lnTo>
                    <a:lnTo>
                      <a:pt x="101600" y="121920"/>
                    </a:lnTo>
                    <a:lnTo>
                      <a:pt x="104140" y="114300"/>
                    </a:lnTo>
                    <a:lnTo>
                      <a:pt x="105409" y="109220"/>
                    </a:lnTo>
                    <a:lnTo>
                      <a:pt x="106679" y="105410"/>
                    </a:lnTo>
                    <a:lnTo>
                      <a:pt x="107950" y="100330"/>
                    </a:lnTo>
                    <a:lnTo>
                      <a:pt x="107950" y="81280"/>
                    </a:lnTo>
                    <a:lnTo>
                      <a:pt x="106679" y="76200"/>
                    </a:lnTo>
                    <a:lnTo>
                      <a:pt x="106679" y="71120"/>
                    </a:lnTo>
                    <a:lnTo>
                      <a:pt x="105409" y="67310"/>
                    </a:lnTo>
                    <a:lnTo>
                      <a:pt x="102870" y="57150"/>
                    </a:lnTo>
                    <a:lnTo>
                      <a:pt x="102870" y="53340"/>
                    </a:lnTo>
                    <a:lnTo>
                      <a:pt x="101600" y="48260"/>
                    </a:lnTo>
                    <a:lnTo>
                      <a:pt x="96520" y="33020"/>
                    </a:lnTo>
                    <a:lnTo>
                      <a:pt x="95250" y="30480"/>
                    </a:lnTo>
                    <a:lnTo>
                      <a:pt x="92709" y="24130"/>
                    </a:lnTo>
                    <a:lnTo>
                      <a:pt x="91440" y="20320"/>
                    </a:lnTo>
                    <a:lnTo>
                      <a:pt x="90170" y="17780"/>
                    </a:lnTo>
                    <a:lnTo>
                      <a:pt x="90170" y="16510"/>
                    </a:lnTo>
                    <a:lnTo>
                      <a:pt x="86359" y="12700"/>
                    </a:lnTo>
                    <a:lnTo>
                      <a:pt x="83820" y="11430"/>
                    </a:lnTo>
                    <a:lnTo>
                      <a:pt x="82550" y="8890"/>
                    </a:lnTo>
                    <a:lnTo>
                      <a:pt x="74929" y="5080"/>
                    </a:lnTo>
                    <a:lnTo>
                      <a:pt x="73659" y="3810"/>
                    </a:lnTo>
                    <a:lnTo>
                      <a:pt x="72390" y="3810"/>
                    </a:lnTo>
                    <a:lnTo>
                      <a:pt x="71120" y="2540"/>
                    </a:lnTo>
                    <a:lnTo>
                      <a:pt x="68579" y="1270"/>
                    </a:lnTo>
                    <a:lnTo>
                      <a:pt x="66040" y="1270"/>
                    </a:lnTo>
                    <a:lnTo>
                      <a:pt x="63500" y="0"/>
                    </a:lnTo>
                    <a:close/>
                  </a:path>
                </a:pathLst>
              </a:custGeom>
              <a:solidFill>
                <a:srgbClr val="ECC9A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571500" y="2580280"/>
                <a:ext cx="9652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33350">
                    <a:moveTo>
                      <a:pt x="55879" y="132080"/>
                    </a:moveTo>
                    <a:lnTo>
                      <a:pt x="31750" y="132080"/>
                    </a:lnTo>
                    <a:lnTo>
                      <a:pt x="35559" y="133350"/>
                    </a:lnTo>
                    <a:lnTo>
                      <a:pt x="53340" y="133350"/>
                    </a:lnTo>
                    <a:lnTo>
                      <a:pt x="55879" y="132080"/>
                    </a:lnTo>
                    <a:close/>
                  </a:path>
                  <a:path w="96520" h="133350">
                    <a:moveTo>
                      <a:pt x="59690" y="1270"/>
                    </a:moveTo>
                    <a:lnTo>
                      <a:pt x="40640" y="1270"/>
                    </a:lnTo>
                    <a:lnTo>
                      <a:pt x="30479" y="6350"/>
                    </a:lnTo>
                    <a:lnTo>
                      <a:pt x="29209" y="6350"/>
                    </a:lnTo>
                    <a:lnTo>
                      <a:pt x="22859" y="12700"/>
                    </a:lnTo>
                    <a:lnTo>
                      <a:pt x="21590" y="17780"/>
                    </a:lnTo>
                    <a:lnTo>
                      <a:pt x="21590" y="21589"/>
                    </a:lnTo>
                    <a:lnTo>
                      <a:pt x="20320" y="26670"/>
                    </a:lnTo>
                    <a:lnTo>
                      <a:pt x="20320" y="30480"/>
                    </a:lnTo>
                    <a:lnTo>
                      <a:pt x="16509" y="41910"/>
                    </a:lnTo>
                    <a:lnTo>
                      <a:pt x="16509" y="44450"/>
                    </a:lnTo>
                    <a:lnTo>
                      <a:pt x="15240" y="48260"/>
                    </a:lnTo>
                    <a:lnTo>
                      <a:pt x="13970" y="50800"/>
                    </a:lnTo>
                    <a:lnTo>
                      <a:pt x="12700" y="54610"/>
                    </a:lnTo>
                    <a:lnTo>
                      <a:pt x="5079" y="69850"/>
                    </a:lnTo>
                    <a:lnTo>
                      <a:pt x="5079" y="72389"/>
                    </a:lnTo>
                    <a:lnTo>
                      <a:pt x="2540" y="77470"/>
                    </a:lnTo>
                    <a:lnTo>
                      <a:pt x="2540" y="80010"/>
                    </a:lnTo>
                    <a:lnTo>
                      <a:pt x="1270" y="82550"/>
                    </a:lnTo>
                    <a:lnTo>
                      <a:pt x="1270" y="85089"/>
                    </a:lnTo>
                    <a:lnTo>
                      <a:pt x="0" y="87630"/>
                    </a:lnTo>
                    <a:lnTo>
                      <a:pt x="0" y="97789"/>
                    </a:lnTo>
                    <a:lnTo>
                      <a:pt x="1270" y="101600"/>
                    </a:lnTo>
                    <a:lnTo>
                      <a:pt x="2540" y="104139"/>
                    </a:lnTo>
                    <a:lnTo>
                      <a:pt x="2540" y="107950"/>
                    </a:lnTo>
                    <a:lnTo>
                      <a:pt x="5079" y="113030"/>
                    </a:lnTo>
                    <a:lnTo>
                      <a:pt x="5079" y="114300"/>
                    </a:lnTo>
                    <a:lnTo>
                      <a:pt x="7620" y="116839"/>
                    </a:lnTo>
                    <a:lnTo>
                      <a:pt x="7620" y="118110"/>
                    </a:lnTo>
                    <a:lnTo>
                      <a:pt x="12700" y="123189"/>
                    </a:lnTo>
                    <a:lnTo>
                      <a:pt x="15240" y="124460"/>
                    </a:lnTo>
                    <a:lnTo>
                      <a:pt x="19050" y="128270"/>
                    </a:lnTo>
                    <a:lnTo>
                      <a:pt x="21590" y="129539"/>
                    </a:lnTo>
                    <a:lnTo>
                      <a:pt x="24129" y="129539"/>
                    </a:lnTo>
                    <a:lnTo>
                      <a:pt x="29209" y="132080"/>
                    </a:lnTo>
                    <a:lnTo>
                      <a:pt x="59690" y="132080"/>
                    </a:lnTo>
                    <a:lnTo>
                      <a:pt x="64770" y="129539"/>
                    </a:lnTo>
                    <a:lnTo>
                      <a:pt x="68579" y="128270"/>
                    </a:lnTo>
                    <a:lnTo>
                      <a:pt x="71120" y="127000"/>
                    </a:lnTo>
                    <a:lnTo>
                      <a:pt x="74929" y="124460"/>
                    </a:lnTo>
                    <a:lnTo>
                      <a:pt x="80009" y="119380"/>
                    </a:lnTo>
                    <a:lnTo>
                      <a:pt x="83820" y="116839"/>
                    </a:lnTo>
                    <a:lnTo>
                      <a:pt x="86359" y="114300"/>
                    </a:lnTo>
                    <a:lnTo>
                      <a:pt x="87629" y="110489"/>
                    </a:lnTo>
                    <a:lnTo>
                      <a:pt x="90170" y="106680"/>
                    </a:lnTo>
                    <a:lnTo>
                      <a:pt x="91440" y="104139"/>
                    </a:lnTo>
                    <a:lnTo>
                      <a:pt x="95250" y="92710"/>
                    </a:lnTo>
                    <a:lnTo>
                      <a:pt x="95250" y="87630"/>
                    </a:lnTo>
                    <a:lnTo>
                      <a:pt x="96520" y="83820"/>
                    </a:lnTo>
                    <a:lnTo>
                      <a:pt x="96520" y="74930"/>
                    </a:lnTo>
                    <a:lnTo>
                      <a:pt x="95250" y="71120"/>
                    </a:lnTo>
                    <a:lnTo>
                      <a:pt x="95250" y="67310"/>
                    </a:lnTo>
                    <a:lnTo>
                      <a:pt x="93979" y="63500"/>
                    </a:lnTo>
                    <a:lnTo>
                      <a:pt x="93979" y="58420"/>
                    </a:lnTo>
                    <a:lnTo>
                      <a:pt x="92709" y="54610"/>
                    </a:lnTo>
                    <a:lnTo>
                      <a:pt x="92709" y="50800"/>
                    </a:lnTo>
                    <a:lnTo>
                      <a:pt x="87629" y="35560"/>
                    </a:lnTo>
                    <a:lnTo>
                      <a:pt x="86359" y="33020"/>
                    </a:lnTo>
                    <a:lnTo>
                      <a:pt x="86359" y="30480"/>
                    </a:lnTo>
                    <a:lnTo>
                      <a:pt x="85090" y="26670"/>
                    </a:lnTo>
                    <a:lnTo>
                      <a:pt x="82550" y="22860"/>
                    </a:lnTo>
                    <a:lnTo>
                      <a:pt x="81279" y="19050"/>
                    </a:lnTo>
                    <a:lnTo>
                      <a:pt x="80009" y="16510"/>
                    </a:lnTo>
                    <a:lnTo>
                      <a:pt x="80009" y="15239"/>
                    </a:lnTo>
                    <a:lnTo>
                      <a:pt x="73659" y="8889"/>
                    </a:lnTo>
                    <a:lnTo>
                      <a:pt x="71120" y="7620"/>
                    </a:lnTo>
                    <a:lnTo>
                      <a:pt x="69850" y="6350"/>
                    </a:lnTo>
                    <a:lnTo>
                      <a:pt x="67309" y="5080"/>
                    </a:lnTo>
                    <a:lnTo>
                      <a:pt x="66040" y="3810"/>
                    </a:lnTo>
                    <a:lnTo>
                      <a:pt x="64770" y="3810"/>
                    </a:lnTo>
                    <a:lnTo>
                      <a:pt x="63500" y="2539"/>
                    </a:lnTo>
                    <a:lnTo>
                      <a:pt x="62229" y="2539"/>
                    </a:lnTo>
                    <a:lnTo>
                      <a:pt x="59690" y="1270"/>
                    </a:lnTo>
                    <a:close/>
                  </a:path>
                  <a:path w="96520" h="133350">
                    <a:moveTo>
                      <a:pt x="54609" y="0"/>
                    </a:moveTo>
                    <a:lnTo>
                      <a:pt x="48259" y="0"/>
                    </a:lnTo>
                    <a:lnTo>
                      <a:pt x="45720" y="1270"/>
                    </a:lnTo>
                    <a:lnTo>
                      <a:pt x="55879" y="1270"/>
                    </a:lnTo>
                    <a:lnTo>
                      <a:pt x="54609" y="0"/>
                    </a:lnTo>
                    <a:close/>
                  </a:path>
                </a:pathLst>
              </a:custGeom>
              <a:solidFill>
                <a:srgbClr val="F1D6B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596900" y="2679340"/>
                <a:ext cx="22860" cy="10160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0160">
                    <a:moveTo>
                      <a:pt x="15240" y="8889"/>
                    </a:moveTo>
                    <a:lnTo>
                      <a:pt x="3809" y="8889"/>
                    </a:lnTo>
                    <a:lnTo>
                      <a:pt x="3809" y="10160"/>
                    </a:lnTo>
                    <a:lnTo>
                      <a:pt x="13970" y="10160"/>
                    </a:lnTo>
                    <a:lnTo>
                      <a:pt x="15240" y="8889"/>
                    </a:lnTo>
                    <a:close/>
                  </a:path>
                  <a:path w="22859" h="10160">
                    <a:moveTo>
                      <a:pt x="19050" y="7620"/>
                    </a:moveTo>
                    <a:lnTo>
                      <a:pt x="1270" y="7620"/>
                    </a:lnTo>
                    <a:lnTo>
                      <a:pt x="1270" y="8889"/>
                    </a:lnTo>
                    <a:lnTo>
                      <a:pt x="19050" y="8889"/>
                    </a:lnTo>
                    <a:lnTo>
                      <a:pt x="19050" y="7620"/>
                    </a:lnTo>
                    <a:close/>
                  </a:path>
                  <a:path w="22859" h="10160">
                    <a:moveTo>
                      <a:pt x="20320" y="1270"/>
                    </a:moveTo>
                    <a:lnTo>
                      <a:pt x="3809" y="1270"/>
                    </a:lnTo>
                    <a:lnTo>
                      <a:pt x="2540" y="2539"/>
                    </a:lnTo>
                    <a:lnTo>
                      <a:pt x="1270" y="2539"/>
                    </a:lnTo>
                    <a:lnTo>
                      <a:pt x="1270" y="3810"/>
                    </a:lnTo>
                    <a:lnTo>
                      <a:pt x="0" y="3810"/>
                    </a:lnTo>
                    <a:lnTo>
                      <a:pt x="0" y="7620"/>
                    </a:lnTo>
                    <a:lnTo>
                      <a:pt x="20320" y="7620"/>
                    </a:lnTo>
                    <a:lnTo>
                      <a:pt x="22859" y="5079"/>
                    </a:lnTo>
                    <a:lnTo>
                      <a:pt x="22859" y="3810"/>
                    </a:lnTo>
                    <a:lnTo>
                      <a:pt x="20320" y="1270"/>
                    </a:lnTo>
                    <a:close/>
                  </a:path>
                  <a:path w="22859" h="10160">
                    <a:moveTo>
                      <a:pt x="17779" y="0"/>
                    </a:moveTo>
                    <a:lnTo>
                      <a:pt x="8890" y="0"/>
                    </a:lnTo>
                    <a:lnTo>
                      <a:pt x="6350" y="1270"/>
                    </a:lnTo>
                    <a:lnTo>
                      <a:pt x="17779" y="1270"/>
                    </a:lnTo>
                    <a:lnTo>
                      <a:pt x="17779" y="0"/>
                    </a:lnTo>
                    <a:close/>
                  </a:path>
                </a:pathLst>
              </a:custGeom>
              <a:solidFill>
                <a:srgbClr val="F8F5F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514350" y="2567580"/>
                <a:ext cx="226060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226059" h="59689">
                    <a:moveTo>
                      <a:pt x="53340" y="25400"/>
                    </a:moveTo>
                    <a:lnTo>
                      <a:pt x="52070" y="24130"/>
                    </a:lnTo>
                    <a:lnTo>
                      <a:pt x="52070" y="20320"/>
                    </a:lnTo>
                    <a:lnTo>
                      <a:pt x="50800" y="19050"/>
                    </a:lnTo>
                    <a:lnTo>
                      <a:pt x="50800" y="17780"/>
                    </a:lnTo>
                    <a:lnTo>
                      <a:pt x="44450" y="11430"/>
                    </a:lnTo>
                    <a:lnTo>
                      <a:pt x="43180" y="11430"/>
                    </a:lnTo>
                    <a:lnTo>
                      <a:pt x="41910" y="10160"/>
                    </a:lnTo>
                    <a:lnTo>
                      <a:pt x="40640" y="10160"/>
                    </a:lnTo>
                    <a:lnTo>
                      <a:pt x="39370" y="8890"/>
                    </a:lnTo>
                    <a:lnTo>
                      <a:pt x="38100" y="8890"/>
                    </a:lnTo>
                    <a:lnTo>
                      <a:pt x="35560" y="7620"/>
                    </a:lnTo>
                    <a:lnTo>
                      <a:pt x="21590" y="7620"/>
                    </a:lnTo>
                    <a:lnTo>
                      <a:pt x="20320" y="8890"/>
                    </a:lnTo>
                    <a:lnTo>
                      <a:pt x="16510" y="8890"/>
                    </a:lnTo>
                    <a:lnTo>
                      <a:pt x="15240" y="10160"/>
                    </a:lnTo>
                    <a:lnTo>
                      <a:pt x="13970" y="10160"/>
                    </a:lnTo>
                    <a:lnTo>
                      <a:pt x="12700" y="11430"/>
                    </a:lnTo>
                    <a:lnTo>
                      <a:pt x="11430" y="11430"/>
                    </a:lnTo>
                    <a:lnTo>
                      <a:pt x="11430" y="12700"/>
                    </a:lnTo>
                    <a:lnTo>
                      <a:pt x="10160" y="12700"/>
                    </a:lnTo>
                    <a:lnTo>
                      <a:pt x="5080" y="17780"/>
                    </a:lnTo>
                    <a:lnTo>
                      <a:pt x="5080" y="19050"/>
                    </a:lnTo>
                    <a:lnTo>
                      <a:pt x="3810" y="20320"/>
                    </a:lnTo>
                    <a:lnTo>
                      <a:pt x="3810" y="21590"/>
                    </a:lnTo>
                    <a:lnTo>
                      <a:pt x="2540" y="21590"/>
                    </a:lnTo>
                    <a:lnTo>
                      <a:pt x="2540" y="22860"/>
                    </a:lnTo>
                    <a:lnTo>
                      <a:pt x="1270" y="24130"/>
                    </a:lnTo>
                    <a:lnTo>
                      <a:pt x="1270" y="27940"/>
                    </a:lnTo>
                    <a:lnTo>
                      <a:pt x="0" y="29210"/>
                    </a:lnTo>
                    <a:lnTo>
                      <a:pt x="0" y="39370"/>
                    </a:lnTo>
                    <a:lnTo>
                      <a:pt x="1270" y="40640"/>
                    </a:lnTo>
                    <a:lnTo>
                      <a:pt x="1270" y="45720"/>
                    </a:lnTo>
                    <a:lnTo>
                      <a:pt x="2540" y="45720"/>
                    </a:lnTo>
                    <a:lnTo>
                      <a:pt x="2540" y="46990"/>
                    </a:lnTo>
                    <a:lnTo>
                      <a:pt x="3810" y="48260"/>
                    </a:lnTo>
                    <a:lnTo>
                      <a:pt x="3810" y="49530"/>
                    </a:lnTo>
                    <a:lnTo>
                      <a:pt x="5080" y="50800"/>
                    </a:lnTo>
                    <a:lnTo>
                      <a:pt x="6350" y="50800"/>
                    </a:lnTo>
                    <a:lnTo>
                      <a:pt x="6350" y="52070"/>
                    </a:lnTo>
                    <a:lnTo>
                      <a:pt x="7620" y="53340"/>
                    </a:lnTo>
                    <a:lnTo>
                      <a:pt x="8890" y="53340"/>
                    </a:lnTo>
                    <a:lnTo>
                      <a:pt x="8890" y="54610"/>
                    </a:lnTo>
                    <a:lnTo>
                      <a:pt x="10160" y="54610"/>
                    </a:lnTo>
                    <a:lnTo>
                      <a:pt x="12700" y="57150"/>
                    </a:lnTo>
                    <a:lnTo>
                      <a:pt x="15240" y="57150"/>
                    </a:lnTo>
                    <a:lnTo>
                      <a:pt x="16510" y="58420"/>
                    </a:lnTo>
                    <a:lnTo>
                      <a:pt x="19050" y="58420"/>
                    </a:lnTo>
                    <a:lnTo>
                      <a:pt x="20320" y="59690"/>
                    </a:lnTo>
                    <a:lnTo>
                      <a:pt x="30480" y="59690"/>
                    </a:lnTo>
                    <a:lnTo>
                      <a:pt x="33020" y="58420"/>
                    </a:lnTo>
                    <a:lnTo>
                      <a:pt x="35560" y="58420"/>
                    </a:lnTo>
                    <a:lnTo>
                      <a:pt x="36830" y="57150"/>
                    </a:lnTo>
                    <a:lnTo>
                      <a:pt x="38100" y="57150"/>
                    </a:lnTo>
                    <a:lnTo>
                      <a:pt x="38100" y="55880"/>
                    </a:lnTo>
                    <a:lnTo>
                      <a:pt x="40640" y="55880"/>
                    </a:lnTo>
                    <a:lnTo>
                      <a:pt x="40640" y="54610"/>
                    </a:lnTo>
                    <a:lnTo>
                      <a:pt x="41910" y="54610"/>
                    </a:lnTo>
                    <a:lnTo>
                      <a:pt x="44450" y="52070"/>
                    </a:lnTo>
                    <a:lnTo>
                      <a:pt x="45720" y="52070"/>
                    </a:lnTo>
                    <a:lnTo>
                      <a:pt x="45720" y="50800"/>
                    </a:lnTo>
                    <a:lnTo>
                      <a:pt x="46990" y="49530"/>
                    </a:lnTo>
                    <a:lnTo>
                      <a:pt x="46990" y="48260"/>
                    </a:lnTo>
                    <a:lnTo>
                      <a:pt x="49530" y="45720"/>
                    </a:lnTo>
                    <a:lnTo>
                      <a:pt x="49530" y="44450"/>
                    </a:lnTo>
                    <a:lnTo>
                      <a:pt x="50800" y="43180"/>
                    </a:lnTo>
                    <a:lnTo>
                      <a:pt x="50800" y="41910"/>
                    </a:lnTo>
                    <a:lnTo>
                      <a:pt x="52070" y="40640"/>
                    </a:lnTo>
                    <a:lnTo>
                      <a:pt x="52070" y="36830"/>
                    </a:lnTo>
                    <a:lnTo>
                      <a:pt x="53340" y="35560"/>
                    </a:lnTo>
                    <a:lnTo>
                      <a:pt x="53340" y="25400"/>
                    </a:lnTo>
                    <a:close/>
                  </a:path>
                  <a:path w="226059" h="59689">
                    <a:moveTo>
                      <a:pt x="226060" y="24130"/>
                    </a:moveTo>
                    <a:lnTo>
                      <a:pt x="224790" y="22860"/>
                    </a:lnTo>
                    <a:lnTo>
                      <a:pt x="224790" y="19050"/>
                    </a:lnTo>
                    <a:lnTo>
                      <a:pt x="223520" y="17780"/>
                    </a:lnTo>
                    <a:lnTo>
                      <a:pt x="223520" y="15240"/>
                    </a:lnTo>
                    <a:lnTo>
                      <a:pt x="220980" y="12700"/>
                    </a:lnTo>
                    <a:lnTo>
                      <a:pt x="220980" y="11430"/>
                    </a:lnTo>
                    <a:lnTo>
                      <a:pt x="219710" y="11430"/>
                    </a:lnTo>
                    <a:lnTo>
                      <a:pt x="219710" y="10160"/>
                    </a:lnTo>
                    <a:lnTo>
                      <a:pt x="214630" y="5080"/>
                    </a:lnTo>
                    <a:lnTo>
                      <a:pt x="213360" y="5080"/>
                    </a:lnTo>
                    <a:lnTo>
                      <a:pt x="210820" y="2540"/>
                    </a:lnTo>
                    <a:lnTo>
                      <a:pt x="209550" y="2540"/>
                    </a:lnTo>
                    <a:lnTo>
                      <a:pt x="208280" y="1270"/>
                    </a:lnTo>
                    <a:lnTo>
                      <a:pt x="205740" y="1270"/>
                    </a:lnTo>
                    <a:lnTo>
                      <a:pt x="204470" y="0"/>
                    </a:lnTo>
                    <a:lnTo>
                      <a:pt x="193040" y="0"/>
                    </a:lnTo>
                    <a:lnTo>
                      <a:pt x="191770" y="1270"/>
                    </a:lnTo>
                    <a:lnTo>
                      <a:pt x="189230" y="1270"/>
                    </a:lnTo>
                    <a:lnTo>
                      <a:pt x="187960" y="2540"/>
                    </a:lnTo>
                    <a:lnTo>
                      <a:pt x="186690" y="2540"/>
                    </a:lnTo>
                    <a:lnTo>
                      <a:pt x="184150" y="5080"/>
                    </a:lnTo>
                    <a:lnTo>
                      <a:pt x="182880" y="5080"/>
                    </a:lnTo>
                    <a:lnTo>
                      <a:pt x="182880" y="6350"/>
                    </a:lnTo>
                    <a:lnTo>
                      <a:pt x="181610" y="6350"/>
                    </a:lnTo>
                    <a:lnTo>
                      <a:pt x="179070" y="8890"/>
                    </a:lnTo>
                    <a:lnTo>
                      <a:pt x="179070" y="10160"/>
                    </a:lnTo>
                    <a:lnTo>
                      <a:pt x="175260" y="13970"/>
                    </a:lnTo>
                    <a:lnTo>
                      <a:pt x="175260" y="16510"/>
                    </a:lnTo>
                    <a:lnTo>
                      <a:pt x="173990" y="17780"/>
                    </a:lnTo>
                    <a:lnTo>
                      <a:pt x="173990" y="19050"/>
                    </a:lnTo>
                    <a:lnTo>
                      <a:pt x="172720" y="20320"/>
                    </a:lnTo>
                    <a:lnTo>
                      <a:pt x="172720" y="36830"/>
                    </a:lnTo>
                    <a:lnTo>
                      <a:pt x="173990" y="38100"/>
                    </a:lnTo>
                    <a:lnTo>
                      <a:pt x="173990" y="39370"/>
                    </a:lnTo>
                    <a:lnTo>
                      <a:pt x="175260" y="40640"/>
                    </a:lnTo>
                    <a:lnTo>
                      <a:pt x="175260" y="43180"/>
                    </a:lnTo>
                    <a:lnTo>
                      <a:pt x="177800" y="45720"/>
                    </a:lnTo>
                    <a:lnTo>
                      <a:pt x="177800" y="46990"/>
                    </a:lnTo>
                    <a:lnTo>
                      <a:pt x="179070" y="48260"/>
                    </a:lnTo>
                    <a:lnTo>
                      <a:pt x="180340" y="48260"/>
                    </a:lnTo>
                    <a:lnTo>
                      <a:pt x="180340" y="49530"/>
                    </a:lnTo>
                    <a:lnTo>
                      <a:pt x="184150" y="53340"/>
                    </a:lnTo>
                    <a:lnTo>
                      <a:pt x="185420" y="53340"/>
                    </a:lnTo>
                    <a:lnTo>
                      <a:pt x="186690" y="54610"/>
                    </a:lnTo>
                    <a:lnTo>
                      <a:pt x="187960" y="54610"/>
                    </a:lnTo>
                    <a:lnTo>
                      <a:pt x="189230" y="55880"/>
                    </a:lnTo>
                    <a:lnTo>
                      <a:pt x="190500" y="55880"/>
                    </a:lnTo>
                    <a:lnTo>
                      <a:pt x="191770" y="57150"/>
                    </a:lnTo>
                    <a:lnTo>
                      <a:pt x="205740" y="57150"/>
                    </a:lnTo>
                    <a:lnTo>
                      <a:pt x="207010" y="55880"/>
                    </a:lnTo>
                    <a:lnTo>
                      <a:pt x="208280" y="55880"/>
                    </a:lnTo>
                    <a:lnTo>
                      <a:pt x="209550" y="54610"/>
                    </a:lnTo>
                    <a:lnTo>
                      <a:pt x="210820" y="54610"/>
                    </a:lnTo>
                    <a:lnTo>
                      <a:pt x="212090" y="53340"/>
                    </a:lnTo>
                    <a:lnTo>
                      <a:pt x="213360" y="53340"/>
                    </a:lnTo>
                    <a:lnTo>
                      <a:pt x="214630" y="52070"/>
                    </a:lnTo>
                    <a:lnTo>
                      <a:pt x="215900" y="52070"/>
                    </a:lnTo>
                    <a:lnTo>
                      <a:pt x="215900" y="50800"/>
                    </a:lnTo>
                    <a:lnTo>
                      <a:pt x="218440" y="48260"/>
                    </a:lnTo>
                    <a:lnTo>
                      <a:pt x="219710" y="48260"/>
                    </a:lnTo>
                    <a:lnTo>
                      <a:pt x="219710" y="46990"/>
                    </a:lnTo>
                    <a:lnTo>
                      <a:pt x="220980" y="45720"/>
                    </a:lnTo>
                    <a:lnTo>
                      <a:pt x="220980" y="44450"/>
                    </a:lnTo>
                    <a:lnTo>
                      <a:pt x="223520" y="41910"/>
                    </a:lnTo>
                    <a:lnTo>
                      <a:pt x="223520" y="39370"/>
                    </a:lnTo>
                    <a:lnTo>
                      <a:pt x="224790" y="38100"/>
                    </a:lnTo>
                    <a:lnTo>
                      <a:pt x="224790" y="35560"/>
                    </a:lnTo>
                    <a:lnTo>
                      <a:pt x="226060" y="34290"/>
                    </a:lnTo>
                    <a:lnTo>
                      <a:pt x="226060" y="24130"/>
                    </a:lnTo>
                    <a:close/>
                  </a:path>
                </a:pathLst>
              </a:custGeom>
              <a:solidFill>
                <a:srgbClr val="46403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519430" y="2580280"/>
                <a:ext cx="19558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95579" h="25400">
                    <a:moveTo>
                      <a:pt x="20320" y="12700"/>
                    </a:moveTo>
                    <a:lnTo>
                      <a:pt x="19050" y="11430"/>
                    </a:lnTo>
                    <a:lnTo>
                      <a:pt x="19050" y="8890"/>
                    </a:lnTo>
                    <a:lnTo>
                      <a:pt x="17780" y="7620"/>
                    </a:lnTo>
                    <a:lnTo>
                      <a:pt x="17780" y="6350"/>
                    </a:lnTo>
                    <a:lnTo>
                      <a:pt x="16510" y="6350"/>
                    </a:lnTo>
                    <a:lnTo>
                      <a:pt x="15240" y="5080"/>
                    </a:lnTo>
                    <a:lnTo>
                      <a:pt x="13970" y="5080"/>
                    </a:lnTo>
                    <a:lnTo>
                      <a:pt x="13970" y="3810"/>
                    </a:lnTo>
                    <a:lnTo>
                      <a:pt x="8890" y="3810"/>
                    </a:lnTo>
                    <a:lnTo>
                      <a:pt x="7620" y="5080"/>
                    </a:lnTo>
                    <a:lnTo>
                      <a:pt x="6350" y="5080"/>
                    </a:lnTo>
                    <a:lnTo>
                      <a:pt x="5080" y="6350"/>
                    </a:lnTo>
                    <a:lnTo>
                      <a:pt x="3810" y="6350"/>
                    </a:lnTo>
                    <a:lnTo>
                      <a:pt x="3810" y="7620"/>
                    </a:lnTo>
                    <a:lnTo>
                      <a:pt x="1270" y="10160"/>
                    </a:lnTo>
                    <a:lnTo>
                      <a:pt x="1270" y="13970"/>
                    </a:lnTo>
                    <a:lnTo>
                      <a:pt x="0" y="13970"/>
                    </a:lnTo>
                    <a:lnTo>
                      <a:pt x="0" y="17780"/>
                    </a:lnTo>
                    <a:lnTo>
                      <a:pt x="1270" y="17780"/>
                    </a:lnTo>
                    <a:lnTo>
                      <a:pt x="1270" y="21590"/>
                    </a:lnTo>
                    <a:lnTo>
                      <a:pt x="2540" y="21590"/>
                    </a:lnTo>
                    <a:lnTo>
                      <a:pt x="2540" y="22860"/>
                    </a:lnTo>
                    <a:lnTo>
                      <a:pt x="3810" y="22860"/>
                    </a:lnTo>
                    <a:lnTo>
                      <a:pt x="3810" y="24130"/>
                    </a:lnTo>
                    <a:lnTo>
                      <a:pt x="5080" y="24130"/>
                    </a:lnTo>
                    <a:lnTo>
                      <a:pt x="6350" y="25400"/>
                    </a:lnTo>
                    <a:lnTo>
                      <a:pt x="12700" y="25400"/>
                    </a:lnTo>
                    <a:lnTo>
                      <a:pt x="15240" y="22860"/>
                    </a:lnTo>
                    <a:lnTo>
                      <a:pt x="16510" y="22860"/>
                    </a:lnTo>
                    <a:lnTo>
                      <a:pt x="16510" y="21590"/>
                    </a:lnTo>
                    <a:lnTo>
                      <a:pt x="17780" y="21590"/>
                    </a:lnTo>
                    <a:lnTo>
                      <a:pt x="17780" y="20320"/>
                    </a:lnTo>
                    <a:lnTo>
                      <a:pt x="19050" y="19050"/>
                    </a:lnTo>
                    <a:lnTo>
                      <a:pt x="19050" y="17780"/>
                    </a:lnTo>
                    <a:lnTo>
                      <a:pt x="20320" y="16510"/>
                    </a:lnTo>
                    <a:lnTo>
                      <a:pt x="20320" y="12700"/>
                    </a:lnTo>
                    <a:close/>
                  </a:path>
                  <a:path w="195579" h="25400">
                    <a:moveTo>
                      <a:pt x="195580" y="6350"/>
                    </a:moveTo>
                    <a:lnTo>
                      <a:pt x="194310" y="5080"/>
                    </a:lnTo>
                    <a:lnTo>
                      <a:pt x="194310" y="3810"/>
                    </a:lnTo>
                    <a:lnTo>
                      <a:pt x="193040" y="3810"/>
                    </a:lnTo>
                    <a:lnTo>
                      <a:pt x="193040" y="2540"/>
                    </a:lnTo>
                    <a:lnTo>
                      <a:pt x="191770" y="2540"/>
                    </a:lnTo>
                    <a:lnTo>
                      <a:pt x="191770" y="1270"/>
                    </a:lnTo>
                    <a:lnTo>
                      <a:pt x="189230" y="1270"/>
                    </a:lnTo>
                    <a:lnTo>
                      <a:pt x="187960" y="0"/>
                    </a:lnTo>
                    <a:lnTo>
                      <a:pt x="184150" y="0"/>
                    </a:lnTo>
                    <a:lnTo>
                      <a:pt x="182880" y="1270"/>
                    </a:lnTo>
                    <a:lnTo>
                      <a:pt x="180340" y="1270"/>
                    </a:lnTo>
                    <a:lnTo>
                      <a:pt x="179070" y="2540"/>
                    </a:lnTo>
                    <a:lnTo>
                      <a:pt x="177800" y="2540"/>
                    </a:lnTo>
                    <a:lnTo>
                      <a:pt x="177800" y="3810"/>
                    </a:lnTo>
                    <a:lnTo>
                      <a:pt x="176530" y="3810"/>
                    </a:lnTo>
                    <a:lnTo>
                      <a:pt x="175260" y="5080"/>
                    </a:lnTo>
                    <a:lnTo>
                      <a:pt x="175260" y="6350"/>
                    </a:lnTo>
                    <a:lnTo>
                      <a:pt x="173990" y="6350"/>
                    </a:lnTo>
                    <a:lnTo>
                      <a:pt x="173990" y="8890"/>
                    </a:lnTo>
                    <a:lnTo>
                      <a:pt x="172720" y="10160"/>
                    </a:lnTo>
                    <a:lnTo>
                      <a:pt x="172720" y="15240"/>
                    </a:lnTo>
                    <a:lnTo>
                      <a:pt x="173990" y="16510"/>
                    </a:lnTo>
                    <a:lnTo>
                      <a:pt x="173990" y="17780"/>
                    </a:lnTo>
                    <a:lnTo>
                      <a:pt x="176530" y="20320"/>
                    </a:lnTo>
                    <a:lnTo>
                      <a:pt x="177800" y="20320"/>
                    </a:lnTo>
                    <a:lnTo>
                      <a:pt x="177800" y="21590"/>
                    </a:lnTo>
                    <a:lnTo>
                      <a:pt x="186690" y="21590"/>
                    </a:lnTo>
                    <a:lnTo>
                      <a:pt x="187960" y="20320"/>
                    </a:lnTo>
                    <a:lnTo>
                      <a:pt x="189230" y="20320"/>
                    </a:lnTo>
                    <a:lnTo>
                      <a:pt x="190500" y="19050"/>
                    </a:lnTo>
                    <a:lnTo>
                      <a:pt x="191770" y="19050"/>
                    </a:lnTo>
                    <a:lnTo>
                      <a:pt x="191770" y="17780"/>
                    </a:lnTo>
                    <a:lnTo>
                      <a:pt x="193040" y="17780"/>
                    </a:lnTo>
                    <a:lnTo>
                      <a:pt x="194310" y="16510"/>
                    </a:lnTo>
                    <a:lnTo>
                      <a:pt x="194310" y="13970"/>
                    </a:lnTo>
                    <a:lnTo>
                      <a:pt x="195580" y="13970"/>
                    </a:lnTo>
                    <a:lnTo>
                      <a:pt x="195580" y="6350"/>
                    </a:lnTo>
                    <a:close/>
                  </a:path>
                </a:pathLst>
              </a:custGeom>
              <a:solidFill>
                <a:srgbClr val="F8F5F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539750" y="2717440"/>
                <a:ext cx="168910" cy="105410"/>
              </a:xfrm>
              <a:custGeom>
                <a:avLst/>
                <a:gdLst/>
                <a:ahLst/>
                <a:cxnLst/>
                <a:rect l="l" t="t" r="r" b="b"/>
                <a:pathLst>
                  <a:path w="168909" h="105410">
                    <a:moveTo>
                      <a:pt x="166370" y="0"/>
                    </a:moveTo>
                    <a:lnTo>
                      <a:pt x="165100" y="0"/>
                    </a:lnTo>
                    <a:lnTo>
                      <a:pt x="162559" y="1270"/>
                    </a:lnTo>
                    <a:lnTo>
                      <a:pt x="157479" y="2539"/>
                    </a:lnTo>
                    <a:lnTo>
                      <a:pt x="151129" y="5079"/>
                    </a:lnTo>
                    <a:lnTo>
                      <a:pt x="143509" y="6350"/>
                    </a:lnTo>
                    <a:lnTo>
                      <a:pt x="134620" y="10160"/>
                    </a:lnTo>
                    <a:lnTo>
                      <a:pt x="111759" y="15239"/>
                    </a:lnTo>
                    <a:lnTo>
                      <a:pt x="100329" y="19050"/>
                    </a:lnTo>
                    <a:lnTo>
                      <a:pt x="72390" y="26670"/>
                    </a:lnTo>
                    <a:lnTo>
                      <a:pt x="58420" y="29210"/>
                    </a:lnTo>
                    <a:lnTo>
                      <a:pt x="50800" y="31750"/>
                    </a:lnTo>
                    <a:lnTo>
                      <a:pt x="29209" y="35560"/>
                    </a:lnTo>
                    <a:lnTo>
                      <a:pt x="21590" y="38100"/>
                    </a:lnTo>
                    <a:lnTo>
                      <a:pt x="13970" y="38100"/>
                    </a:lnTo>
                    <a:lnTo>
                      <a:pt x="0" y="40639"/>
                    </a:lnTo>
                    <a:lnTo>
                      <a:pt x="0" y="41910"/>
                    </a:lnTo>
                    <a:lnTo>
                      <a:pt x="1270" y="44450"/>
                    </a:lnTo>
                    <a:lnTo>
                      <a:pt x="2540" y="48260"/>
                    </a:lnTo>
                    <a:lnTo>
                      <a:pt x="6350" y="55879"/>
                    </a:lnTo>
                    <a:lnTo>
                      <a:pt x="7620" y="59689"/>
                    </a:lnTo>
                    <a:lnTo>
                      <a:pt x="10159" y="62229"/>
                    </a:lnTo>
                    <a:lnTo>
                      <a:pt x="11429" y="64770"/>
                    </a:lnTo>
                    <a:lnTo>
                      <a:pt x="19050" y="76200"/>
                    </a:lnTo>
                    <a:lnTo>
                      <a:pt x="21590" y="78739"/>
                    </a:lnTo>
                    <a:lnTo>
                      <a:pt x="24129" y="82550"/>
                    </a:lnTo>
                    <a:lnTo>
                      <a:pt x="26670" y="85089"/>
                    </a:lnTo>
                    <a:lnTo>
                      <a:pt x="30479" y="87629"/>
                    </a:lnTo>
                    <a:lnTo>
                      <a:pt x="34290" y="91439"/>
                    </a:lnTo>
                    <a:lnTo>
                      <a:pt x="49529" y="101600"/>
                    </a:lnTo>
                    <a:lnTo>
                      <a:pt x="64770" y="105410"/>
                    </a:lnTo>
                    <a:lnTo>
                      <a:pt x="86359" y="105410"/>
                    </a:lnTo>
                    <a:lnTo>
                      <a:pt x="92709" y="102870"/>
                    </a:lnTo>
                    <a:lnTo>
                      <a:pt x="99059" y="101600"/>
                    </a:lnTo>
                    <a:lnTo>
                      <a:pt x="104140" y="100329"/>
                    </a:lnTo>
                    <a:lnTo>
                      <a:pt x="109220" y="97789"/>
                    </a:lnTo>
                    <a:lnTo>
                      <a:pt x="114300" y="96520"/>
                    </a:lnTo>
                    <a:lnTo>
                      <a:pt x="119379" y="93979"/>
                    </a:lnTo>
                    <a:lnTo>
                      <a:pt x="124459" y="92710"/>
                    </a:lnTo>
                    <a:lnTo>
                      <a:pt x="128270" y="90170"/>
                    </a:lnTo>
                    <a:lnTo>
                      <a:pt x="133350" y="87629"/>
                    </a:lnTo>
                    <a:lnTo>
                      <a:pt x="137159" y="85089"/>
                    </a:lnTo>
                    <a:lnTo>
                      <a:pt x="139700" y="83820"/>
                    </a:lnTo>
                    <a:lnTo>
                      <a:pt x="143509" y="80010"/>
                    </a:lnTo>
                    <a:lnTo>
                      <a:pt x="147320" y="77470"/>
                    </a:lnTo>
                    <a:lnTo>
                      <a:pt x="154940" y="69850"/>
                    </a:lnTo>
                    <a:lnTo>
                      <a:pt x="157479" y="66039"/>
                    </a:lnTo>
                    <a:lnTo>
                      <a:pt x="158750" y="63500"/>
                    </a:lnTo>
                    <a:lnTo>
                      <a:pt x="161290" y="59689"/>
                    </a:lnTo>
                    <a:lnTo>
                      <a:pt x="162559" y="57150"/>
                    </a:lnTo>
                    <a:lnTo>
                      <a:pt x="166370" y="45720"/>
                    </a:lnTo>
                    <a:lnTo>
                      <a:pt x="166370" y="41910"/>
                    </a:lnTo>
                    <a:lnTo>
                      <a:pt x="167640" y="38100"/>
                    </a:lnTo>
                    <a:lnTo>
                      <a:pt x="167640" y="29210"/>
                    </a:lnTo>
                    <a:lnTo>
                      <a:pt x="168909" y="24129"/>
                    </a:lnTo>
                    <a:lnTo>
                      <a:pt x="168909" y="20320"/>
                    </a:lnTo>
                    <a:lnTo>
                      <a:pt x="167640" y="15239"/>
                    </a:lnTo>
                    <a:lnTo>
                      <a:pt x="167640" y="5079"/>
                    </a:lnTo>
                    <a:lnTo>
                      <a:pt x="166370" y="0"/>
                    </a:lnTo>
                    <a:close/>
                  </a:path>
                </a:pathLst>
              </a:custGeom>
              <a:solidFill>
                <a:srgbClr val="31151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556259" y="2723790"/>
                <a:ext cx="144780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144779" h="99060">
                    <a:moveTo>
                      <a:pt x="71120" y="97789"/>
                    </a:moveTo>
                    <a:lnTo>
                      <a:pt x="44450" y="97789"/>
                    </a:lnTo>
                    <a:lnTo>
                      <a:pt x="48260" y="99060"/>
                    </a:lnTo>
                    <a:lnTo>
                      <a:pt x="69850" y="99060"/>
                    </a:lnTo>
                    <a:lnTo>
                      <a:pt x="71120" y="97789"/>
                    </a:lnTo>
                    <a:close/>
                  </a:path>
                  <a:path w="144779" h="99060">
                    <a:moveTo>
                      <a:pt x="128270" y="0"/>
                    </a:moveTo>
                    <a:lnTo>
                      <a:pt x="123190" y="1270"/>
                    </a:lnTo>
                    <a:lnTo>
                      <a:pt x="116840" y="3810"/>
                    </a:lnTo>
                    <a:lnTo>
                      <a:pt x="110490" y="5079"/>
                    </a:lnTo>
                    <a:lnTo>
                      <a:pt x="104140" y="7620"/>
                    </a:lnTo>
                    <a:lnTo>
                      <a:pt x="96520" y="8889"/>
                    </a:lnTo>
                    <a:lnTo>
                      <a:pt x="81280" y="13970"/>
                    </a:lnTo>
                    <a:lnTo>
                      <a:pt x="72390" y="16510"/>
                    </a:lnTo>
                    <a:lnTo>
                      <a:pt x="64770" y="17779"/>
                    </a:lnTo>
                    <a:lnTo>
                      <a:pt x="55880" y="20320"/>
                    </a:lnTo>
                    <a:lnTo>
                      <a:pt x="46990" y="21589"/>
                    </a:lnTo>
                    <a:lnTo>
                      <a:pt x="38100" y="24129"/>
                    </a:lnTo>
                    <a:lnTo>
                      <a:pt x="27940" y="26670"/>
                    </a:lnTo>
                    <a:lnTo>
                      <a:pt x="19050" y="27939"/>
                    </a:lnTo>
                    <a:lnTo>
                      <a:pt x="10160" y="30479"/>
                    </a:lnTo>
                    <a:lnTo>
                      <a:pt x="1270" y="31750"/>
                    </a:lnTo>
                    <a:lnTo>
                      <a:pt x="1270" y="33020"/>
                    </a:lnTo>
                    <a:lnTo>
                      <a:pt x="0" y="35560"/>
                    </a:lnTo>
                    <a:lnTo>
                      <a:pt x="0" y="38100"/>
                    </a:lnTo>
                    <a:lnTo>
                      <a:pt x="1270" y="39370"/>
                    </a:lnTo>
                    <a:lnTo>
                      <a:pt x="1270" y="44450"/>
                    </a:lnTo>
                    <a:lnTo>
                      <a:pt x="2540" y="45720"/>
                    </a:lnTo>
                    <a:lnTo>
                      <a:pt x="2540" y="46989"/>
                    </a:lnTo>
                    <a:lnTo>
                      <a:pt x="3810" y="49529"/>
                    </a:lnTo>
                    <a:lnTo>
                      <a:pt x="5080" y="50800"/>
                    </a:lnTo>
                    <a:lnTo>
                      <a:pt x="5080" y="52070"/>
                    </a:lnTo>
                    <a:lnTo>
                      <a:pt x="7620" y="53339"/>
                    </a:lnTo>
                    <a:lnTo>
                      <a:pt x="7620" y="54610"/>
                    </a:lnTo>
                    <a:lnTo>
                      <a:pt x="10160" y="55879"/>
                    </a:lnTo>
                    <a:lnTo>
                      <a:pt x="12700" y="58420"/>
                    </a:lnTo>
                    <a:lnTo>
                      <a:pt x="12700" y="60960"/>
                    </a:lnTo>
                    <a:lnTo>
                      <a:pt x="13970" y="62229"/>
                    </a:lnTo>
                    <a:lnTo>
                      <a:pt x="13970" y="63500"/>
                    </a:lnTo>
                    <a:lnTo>
                      <a:pt x="15240" y="66039"/>
                    </a:lnTo>
                    <a:lnTo>
                      <a:pt x="15240" y="71120"/>
                    </a:lnTo>
                    <a:lnTo>
                      <a:pt x="16510" y="74929"/>
                    </a:lnTo>
                    <a:lnTo>
                      <a:pt x="17780" y="77470"/>
                    </a:lnTo>
                    <a:lnTo>
                      <a:pt x="17780" y="80010"/>
                    </a:lnTo>
                    <a:lnTo>
                      <a:pt x="20320" y="85089"/>
                    </a:lnTo>
                    <a:lnTo>
                      <a:pt x="20320" y="87629"/>
                    </a:lnTo>
                    <a:lnTo>
                      <a:pt x="22860" y="88900"/>
                    </a:lnTo>
                    <a:lnTo>
                      <a:pt x="26670" y="91439"/>
                    </a:lnTo>
                    <a:lnTo>
                      <a:pt x="34290" y="95250"/>
                    </a:lnTo>
                    <a:lnTo>
                      <a:pt x="41910" y="97789"/>
                    </a:lnTo>
                    <a:lnTo>
                      <a:pt x="73660" y="97789"/>
                    </a:lnTo>
                    <a:lnTo>
                      <a:pt x="76200" y="96520"/>
                    </a:lnTo>
                    <a:lnTo>
                      <a:pt x="82550" y="95250"/>
                    </a:lnTo>
                    <a:lnTo>
                      <a:pt x="88900" y="92710"/>
                    </a:lnTo>
                    <a:lnTo>
                      <a:pt x="92710" y="91439"/>
                    </a:lnTo>
                    <a:lnTo>
                      <a:pt x="95250" y="91439"/>
                    </a:lnTo>
                    <a:lnTo>
                      <a:pt x="99060" y="90170"/>
                    </a:lnTo>
                    <a:lnTo>
                      <a:pt x="116840" y="81279"/>
                    </a:lnTo>
                    <a:lnTo>
                      <a:pt x="118110" y="80010"/>
                    </a:lnTo>
                    <a:lnTo>
                      <a:pt x="123190" y="77470"/>
                    </a:lnTo>
                    <a:lnTo>
                      <a:pt x="124460" y="76200"/>
                    </a:lnTo>
                    <a:lnTo>
                      <a:pt x="127000" y="74929"/>
                    </a:lnTo>
                    <a:lnTo>
                      <a:pt x="128270" y="72389"/>
                    </a:lnTo>
                    <a:lnTo>
                      <a:pt x="130810" y="71120"/>
                    </a:lnTo>
                    <a:lnTo>
                      <a:pt x="133350" y="68579"/>
                    </a:lnTo>
                    <a:lnTo>
                      <a:pt x="135890" y="67310"/>
                    </a:lnTo>
                    <a:lnTo>
                      <a:pt x="137160" y="64770"/>
                    </a:lnTo>
                    <a:lnTo>
                      <a:pt x="138430" y="63500"/>
                    </a:lnTo>
                    <a:lnTo>
                      <a:pt x="139700" y="60960"/>
                    </a:lnTo>
                    <a:lnTo>
                      <a:pt x="140970" y="59689"/>
                    </a:lnTo>
                    <a:lnTo>
                      <a:pt x="142240" y="57150"/>
                    </a:lnTo>
                    <a:lnTo>
                      <a:pt x="142240" y="55879"/>
                    </a:lnTo>
                    <a:lnTo>
                      <a:pt x="143510" y="54610"/>
                    </a:lnTo>
                    <a:lnTo>
                      <a:pt x="144780" y="52070"/>
                    </a:lnTo>
                    <a:lnTo>
                      <a:pt x="144780" y="49529"/>
                    </a:lnTo>
                    <a:lnTo>
                      <a:pt x="143510" y="45720"/>
                    </a:lnTo>
                    <a:lnTo>
                      <a:pt x="142240" y="44450"/>
                    </a:lnTo>
                    <a:lnTo>
                      <a:pt x="142240" y="41910"/>
                    </a:lnTo>
                    <a:lnTo>
                      <a:pt x="140970" y="40639"/>
                    </a:lnTo>
                    <a:lnTo>
                      <a:pt x="140970" y="39370"/>
                    </a:lnTo>
                    <a:lnTo>
                      <a:pt x="138430" y="36829"/>
                    </a:lnTo>
                    <a:lnTo>
                      <a:pt x="138430" y="35560"/>
                    </a:lnTo>
                    <a:lnTo>
                      <a:pt x="137160" y="35560"/>
                    </a:lnTo>
                    <a:lnTo>
                      <a:pt x="135890" y="34289"/>
                    </a:lnTo>
                    <a:lnTo>
                      <a:pt x="135890" y="33020"/>
                    </a:lnTo>
                    <a:lnTo>
                      <a:pt x="134620" y="33020"/>
                    </a:lnTo>
                    <a:lnTo>
                      <a:pt x="133350" y="31750"/>
                    </a:lnTo>
                    <a:lnTo>
                      <a:pt x="133350" y="25400"/>
                    </a:lnTo>
                    <a:lnTo>
                      <a:pt x="134620" y="22860"/>
                    </a:lnTo>
                    <a:lnTo>
                      <a:pt x="134620" y="15239"/>
                    </a:lnTo>
                    <a:lnTo>
                      <a:pt x="133350" y="13970"/>
                    </a:lnTo>
                    <a:lnTo>
                      <a:pt x="133350" y="10160"/>
                    </a:lnTo>
                    <a:lnTo>
                      <a:pt x="132080" y="8889"/>
                    </a:lnTo>
                    <a:lnTo>
                      <a:pt x="132080" y="6350"/>
                    </a:lnTo>
                    <a:lnTo>
                      <a:pt x="130810" y="5079"/>
                    </a:lnTo>
                    <a:lnTo>
                      <a:pt x="130810" y="3810"/>
                    </a:lnTo>
                    <a:lnTo>
                      <a:pt x="129540" y="1270"/>
                    </a:lnTo>
                    <a:lnTo>
                      <a:pt x="128270" y="0"/>
                    </a:lnTo>
                    <a:close/>
                  </a:path>
                </a:pathLst>
              </a:custGeom>
              <a:solidFill>
                <a:srgbClr val="DBD8D2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556260" y="2723790"/>
                <a:ext cx="144780" cy="99060"/>
              </a:xfrm>
              <a:custGeom>
                <a:avLst/>
                <a:gdLst/>
                <a:ahLst/>
                <a:cxnLst/>
                <a:rect l="l" t="t" r="r" b="b"/>
                <a:pathLst>
                  <a:path w="144779" h="99060">
                    <a:moveTo>
                      <a:pt x="134620" y="16510"/>
                    </a:moveTo>
                    <a:lnTo>
                      <a:pt x="133350" y="15240"/>
                    </a:lnTo>
                    <a:lnTo>
                      <a:pt x="133350" y="8890"/>
                    </a:lnTo>
                    <a:lnTo>
                      <a:pt x="132080" y="7620"/>
                    </a:lnTo>
                    <a:lnTo>
                      <a:pt x="132080" y="6350"/>
                    </a:lnTo>
                    <a:lnTo>
                      <a:pt x="130810" y="5080"/>
                    </a:lnTo>
                    <a:lnTo>
                      <a:pt x="130810" y="2540"/>
                    </a:lnTo>
                    <a:lnTo>
                      <a:pt x="128270" y="0"/>
                    </a:lnTo>
                    <a:lnTo>
                      <a:pt x="123190" y="1270"/>
                    </a:lnTo>
                    <a:lnTo>
                      <a:pt x="116840" y="3810"/>
                    </a:lnTo>
                    <a:lnTo>
                      <a:pt x="110490" y="5080"/>
                    </a:lnTo>
                    <a:lnTo>
                      <a:pt x="104140" y="7620"/>
                    </a:lnTo>
                    <a:lnTo>
                      <a:pt x="96520" y="8890"/>
                    </a:lnTo>
                    <a:lnTo>
                      <a:pt x="81280" y="13970"/>
                    </a:lnTo>
                    <a:lnTo>
                      <a:pt x="72390" y="16510"/>
                    </a:lnTo>
                    <a:lnTo>
                      <a:pt x="64770" y="17780"/>
                    </a:lnTo>
                    <a:lnTo>
                      <a:pt x="55880" y="20320"/>
                    </a:lnTo>
                    <a:lnTo>
                      <a:pt x="46990" y="21590"/>
                    </a:lnTo>
                    <a:lnTo>
                      <a:pt x="38100" y="24130"/>
                    </a:lnTo>
                    <a:lnTo>
                      <a:pt x="27940" y="26670"/>
                    </a:lnTo>
                    <a:lnTo>
                      <a:pt x="19050" y="27940"/>
                    </a:lnTo>
                    <a:lnTo>
                      <a:pt x="10160" y="30480"/>
                    </a:lnTo>
                    <a:lnTo>
                      <a:pt x="1270" y="31750"/>
                    </a:lnTo>
                    <a:lnTo>
                      <a:pt x="1270" y="33020"/>
                    </a:lnTo>
                    <a:lnTo>
                      <a:pt x="0" y="35560"/>
                    </a:lnTo>
                    <a:lnTo>
                      <a:pt x="0" y="36830"/>
                    </a:lnTo>
                    <a:lnTo>
                      <a:pt x="1270" y="39370"/>
                    </a:lnTo>
                    <a:lnTo>
                      <a:pt x="1270" y="43180"/>
                    </a:lnTo>
                    <a:lnTo>
                      <a:pt x="2540" y="45720"/>
                    </a:lnTo>
                    <a:lnTo>
                      <a:pt x="2540" y="46990"/>
                    </a:lnTo>
                    <a:lnTo>
                      <a:pt x="3810" y="48260"/>
                    </a:lnTo>
                    <a:lnTo>
                      <a:pt x="3810" y="49530"/>
                    </a:lnTo>
                    <a:lnTo>
                      <a:pt x="5080" y="50800"/>
                    </a:lnTo>
                    <a:lnTo>
                      <a:pt x="6350" y="53340"/>
                    </a:lnTo>
                    <a:lnTo>
                      <a:pt x="7620" y="53340"/>
                    </a:lnTo>
                    <a:lnTo>
                      <a:pt x="8890" y="54610"/>
                    </a:lnTo>
                    <a:lnTo>
                      <a:pt x="10160" y="57150"/>
                    </a:lnTo>
                    <a:lnTo>
                      <a:pt x="16510" y="55880"/>
                    </a:lnTo>
                    <a:lnTo>
                      <a:pt x="24130" y="55880"/>
                    </a:lnTo>
                    <a:lnTo>
                      <a:pt x="30480" y="54610"/>
                    </a:lnTo>
                    <a:lnTo>
                      <a:pt x="36830" y="54610"/>
                    </a:lnTo>
                    <a:lnTo>
                      <a:pt x="43180" y="53340"/>
                    </a:lnTo>
                    <a:lnTo>
                      <a:pt x="50800" y="53340"/>
                    </a:lnTo>
                    <a:lnTo>
                      <a:pt x="63500" y="50800"/>
                    </a:lnTo>
                    <a:lnTo>
                      <a:pt x="68580" y="50800"/>
                    </a:lnTo>
                    <a:lnTo>
                      <a:pt x="72390" y="49530"/>
                    </a:lnTo>
                    <a:lnTo>
                      <a:pt x="77470" y="48260"/>
                    </a:lnTo>
                    <a:lnTo>
                      <a:pt x="81280" y="46990"/>
                    </a:lnTo>
                    <a:lnTo>
                      <a:pt x="86360" y="45720"/>
                    </a:lnTo>
                    <a:lnTo>
                      <a:pt x="90170" y="44450"/>
                    </a:lnTo>
                    <a:lnTo>
                      <a:pt x="95250" y="43180"/>
                    </a:lnTo>
                    <a:lnTo>
                      <a:pt x="99060" y="41910"/>
                    </a:lnTo>
                    <a:lnTo>
                      <a:pt x="104140" y="40640"/>
                    </a:lnTo>
                    <a:lnTo>
                      <a:pt x="107950" y="38100"/>
                    </a:lnTo>
                    <a:lnTo>
                      <a:pt x="111760" y="36830"/>
                    </a:lnTo>
                    <a:lnTo>
                      <a:pt x="116840" y="34290"/>
                    </a:lnTo>
                    <a:lnTo>
                      <a:pt x="120650" y="33020"/>
                    </a:lnTo>
                    <a:lnTo>
                      <a:pt x="125730" y="31750"/>
                    </a:lnTo>
                    <a:lnTo>
                      <a:pt x="133350" y="26670"/>
                    </a:lnTo>
                    <a:lnTo>
                      <a:pt x="133350" y="24130"/>
                    </a:lnTo>
                    <a:lnTo>
                      <a:pt x="134620" y="21590"/>
                    </a:lnTo>
                    <a:lnTo>
                      <a:pt x="134620" y="16510"/>
                    </a:lnTo>
                    <a:close/>
                  </a:path>
                  <a:path w="144779" h="99060">
                    <a:moveTo>
                      <a:pt x="144780" y="49530"/>
                    </a:moveTo>
                    <a:lnTo>
                      <a:pt x="143510" y="46990"/>
                    </a:lnTo>
                    <a:lnTo>
                      <a:pt x="142240" y="45720"/>
                    </a:lnTo>
                    <a:lnTo>
                      <a:pt x="142240" y="43180"/>
                    </a:lnTo>
                    <a:lnTo>
                      <a:pt x="140970" y="41910"/>
                    </a:lnTo>
                    <a:lnTo>
                      <a:pt x="140970" y="39370"/>
                    </a:lnTo>
                    <a:lnTo>
                      <a:pt x="138430" y="36830"/>
                    </a:lnTo>
                    <a:lnTo>
                      <a:pt x="138430" y="35560"/>
                    </a:lnTo>
                    <a:lnTo>
                      <a:pt x="137160" y="35560"/>
                    </a:lnTo>
                    <a:lnTo>
                      <a:pt x="135890" y="34290"/>
                    </a:lnTo>
                    <a:lnTo>
                      <a:pt x="135890" y="33020"/>
                    </a:lnTo>
                    <a:lnTo>
                      <a:pt x="132080" y="35560"/>
                    </a:lnTo>
                    <a:lnTo>
                      <a:pt x="124460" y="38100"/>
                    </a:lnTo>
                    <a:lnTo>
                      <a:pt x="120650" y="40640"/>
                    </a:lnTo>
                    <a:lnTo>
                      <a:pt x="114300" y="43180"/>
                    </a:lnTo>
                    <a:lnTo>
                      <a:pt x="83820" y="53340"/>
                    </a:lnTo>
                    <a:lnTo>
                      <a:pt x="76200" y="54610"/>
                    </a:lnTo>
                    <a:lnTo>
                      <a:pt x="68580" y="57150"/>
                    </a:lnTo>
                    <a:lnTo>
                      <a:pt x="64770" y="57150"/>
                    </a:lnTo>
                    <a:lnTo>
                      <a:pt x="57150" y="59690"/>
                    </a:lnTo>
                    <a:lnTo>
                      <a:pt x="49530" y="59690"/>
                    </a:lnTo>
                    <a:lnTo>
                      <a:pt x="45720" y="60960"/>
                    </a:lnTo>
                    <a:lnTo>
                      <a:pt x="36830" y="60960"/>
                    </a:lnTo>
                    <a:lnTo>
                      <a:pt x="29210" y="62230"/>
                    </a:lnTo>
                    <a:lnTo>
                      <a:pt x="21590" y="62230"/>
                    </a:lnTo>
                    <a:lnTo>
                      <a:pt x="13970" y="63500"/>
                    </a:lnTo>
                    <a:lnTo>
                      <a:pt x="13970" y="64770"/>
                    </a:lnTo>
                    <a:lnTo>
                      <a:pt x="15240" y="66040"/>
                    </a:lnTo>
                    <a:lnTo>
                      <a:pt x="15240" y="71120"/>
                    </a:lnTo>
                    <a:lnTo>
                      <a:pt x="16510" y="74930"/>
                    </a:lnTo>
                    <a:lnTo>
                      <a:pt x="17780" y="77470"/>
                    </a:lnTo>
                    <a:lnTo>
                      <a:pt x="17780" y="80010"/>
                    </a:lnTo>
                    <a:lnTo>
                      <a:pt x="20320" y="85090"/>
                    </a:lnTo>
                    <a:lnTo>
                      <a:pt x="20320" y="87630"/>
                    </a:lnTo>
                    <a:lnTo>
                      <a:pt x="22860" y="88900"/>
                    </a:lnTo>
                    <a:lnTo>
                      <a:pt x="26670" y="91440"/>
                    </a:lnTo>
                    <a:lnTo>
                      <a:pt x="34290" y="95250"/>
                    </a:lnTo>
                    <a:lnTo>
                      <a:pt x="41910" y="97790"/>
                    </a:lnTo>
                    <a:lnTo>
                      <a:pt x="44450" y="97790"/>
                    </a:lnTo>
                    <a:lnTo>
                      <a:pt x="46990" y="99060"/>
                    </a:lnTo>
                    <a:lnTo>
                      <a:pt x="69850" y="99060"/>
                    </a:lnTo>
                    <a:lnTo>
                      <a:pt x="71120" y="97790"/>
                    </a:lnTo>
                    <a:lnTo>
                      <a:pt x="73660" y="97790"/>
                    </a:lnTo>
                    <a:lnTo>
                      <a:pt x="76200" y="96520"/>
                    </a:lnTo>
                    <a:lnTo>
                      <a:pt x="82550" y="95250"/>
                    </a:lnTo>
                    <a:lnTo>
                      <a:pt x="88900" y="92710"/>
                    </a:lnTo>
                    <a:lnTo>
                      <a:pt x="92710" y="91440"/>
                    </a:lnTo>
                    <a:lnTo>
                      <a:pt x="95250" y="91440"/>
                    </a:lnTo>
                    <a:lnTo>
                      <a:pt x="99060" y="90170"/>
                    </a:lnTo>
                    <a:lnTo>
                      <a:pt x="116840" y="81280"/>
                    </a:lnTo>
                    <a:lnTo>
                      <a:pt x="118110" y="80010"/>
                    </a:lnTo>
                    <a:lnTo>
                      <a:pt x="123190" y="77470"/>
                    </a:lnTo>
                    <a:lnTo>
                      <a:pt x="124460" y="76200"/>
                    </a:lnTo>
                    <a:lnTo>
                      <a:pt x="127000" y="74930"/>
                    </a:lnTo>
                    <a:lnTo>
                      <a:pt x="128270" y="72390"/>
                    </a:lnTo>
                    <a:lnTo>
                      <a:pt x="130810" y="71120"/>
                    </a:lnTo>
                    <a:lnTo>
                      <a:pt x="133350" y="68580"/>
                    </a:lnTo>
                    <a:lnTo>
                      <a:pt x="135890" y="67310"/>
                    </a:lnTo>
                    <a:lnTo>
                      <a:pt x="137160" y="64770"/>
                    </a:lnTo>
                    <a:lnTo>
                      <a:pt x="138430" y="63500"/>
                    </a:lnTo>
                    <a:lnTo>
                      <a:pt x="139700" y="60960"/>
                    </a:lnTo>
                    <a:lnTo>
                      <a:pt x="140970" y="59690"/>
                    </a:lnTo>
                    <a:lnTo>
                      <a:pt x="142240" y="57150"/>
                    </a:lnTo>
                    <a:lnTo>
                      <a:pt x="142240" y="55880"/>
                    </a:lnTo>
                    <a:lnTo>
                      <a:pt x="143510" y="54610"/>
                    </a:lnTo>
                    <a:lnTo>
                      <a:pt x="144780" y="52070"/>
                    </a:lnTo>
                    <a:lnTo>
                      <a:pt x="144780" y="49530"/>
                    </a:lnTo>
                    <a:close/>
                  </a:path>
                </a:pathLst>
              </a:custGeom>
              <a:solidFill>
                <a:srgbClr val="F8F5F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698500" y="2697120"/>
                <a:ext cx="2413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24130">
                    <a:moveTo>
                      <a:pt x="8890" y="1270"/>
                    </a:moveTo>
                    <a:lnTo>
                      <a:pt x="0" y="1270"/>
                    </a:lnTo>
                    <a:lnTo>
                      <a:pt x="0" y="3810"/>
                    </a:lnTo>
                    <a:lnTo>
                      <a:pt x="1270" y="5080"/>
                    </a:lnTo>
                    <a:lnTo>
                      <a:pt x="1270" y="6350"/>
                    </a:lnTo>
                    <a:lnTo>
                      <a:pt x="2540" y="7620"/>
                    </a:lnTo>
                    <a:lnTo>
                      <a:pt x="3809" y="7620"/>
                    </a:lnTo>
                    <a:lnTo>
                      <a:pt x="5079" y="8890"/>
                    </a:lnTo>
                    <a:lnTo>
                      <a:pt x="6350" y="8890"/>
                    </a:lnTo>
                    <a:lnTo>
                      <a:pt x="10159" y="10160"/>
                    </a:lnTo>
                    <a:lnTo>
                      <a:pt x="12700" y="10160"/>
                    </a:lnTo>
                    <a:lnTo>
                      <a:pt x="13970" y="11430"/>
                    </a:lnTo>
                    <a:lnTo>
                      <a:pt x="15240" y="11430"/>
                    </a:lnTo>
                    <a:lnTo>
                      <a:pt x="16509" y="12700"/>
                    </a:lnTo>
                    <a:lnTo>
                      <a:pt x="17779" y="12700"/>
                    </a:lnTo>
                    <a:lnTo>
                      <a:pt x="17779" y="15240"/>
                    </a:lnTo>
                    <a:lnTo>
                      <a:pt x="20320" y="20320"/>
                    </a:lnTo>
                    <a:lnTo>
                      <a:pt x="20320" y="22860"/>
                    </a:lnTo>
                    <a:lnTo>
                      <a:pt x="21590" y="24130"/>
                    </a:lnTo>
                    <a:lnTo>
                      <a:pt x="24129" y="24130"/>
                    </a:lnTo>
                    <a:lnTo>
                      <a:pt x="24129" y="17780"/>
                    </a:lnTo>
                    <a:lnTo>
                      <a:pt x="22859" y="16510"/>
                    </a:lnTo>
                    <a:lnTo>
                      <a:pt x="22859" y="13970"/>
                    </a:lnTo>
                    <a:lnTo>
                      <a:pt x="20320" y="11430"/>
                    </a:lnTo>
                    <a:lnTo>
                      <a:pt x="19050" y="8890"/>
                    </a:lnTo>
                    <a:lnTo>
                      <a:pt x="17779" y="7620"/>
                    </a:lnTo>
                    <a:lnTo>
                      <a:pt x="16509" y="5080"/>
                    </a:lnTo>
                    <a:lnTo>
                      <a:pt x="15240" y="5080"/>
                    </a:lnTo>
                    <a:lnTo>
                      <a:pt x="13970" y="3810"/>
                    </a:lnTo>
                    <a:lnTo>
                      <a:pt x="8890" y="1270"/>
                    </a:lnTo>
                    <a:close/>
                  </a:path>
                  <a:path w="24129" h="24130">
                    <a:moveTo>
                      <a:pt x="6350" y="0"/>
                    </a:moveTo>
                    <a:lnTo>
                      <a:pt x="1270" y="0"/>
                    </a:lnTo>
                    <a:lnTo>
                      <a:pt x="1270" y="1270"/>
                    </a:lnTo>
                    <a:lnTo>
                      <a:pt x="7620" y="1270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ECC9A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335279" y="2133240"/>
                <a:ext cx="54483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w="544830" h="302260">
                    <a:moveTo>
                      <a:pt x="27940" y="300989"/>
                    </a:moveTo>
                    <a:lnTo>
                      <a:pt x="17780" y="300989"/>
                    </a:lnTo>
                    <a:lnTo>
                      <a:pt x="20320" y="302260"/>
                    </a:lnTo>
                    <a:lnTo>
                      <a:pt x="24130" y="302260"/>
                    </a:lnTo>
                    <a:lnTo>
                      <a:pt x="27940" y="300989"/>
                    </a:lnTo>
                    <a:close/>
                  </a:path>
                  <a:path w="544830" h="302260">
                    <a:moveTo>
                      <a:pt x="36830" y="299720"/>
                    </a:moveTo>
                    <a:lnTo>
                      <a:pt x="12700" y="299720"/>
                    </a:lnTo>
                    <a:lnTo>
                      <a:pt x="13970" y="300989"/>
                    </a:lnTo>
                    <a:lnTo>
                      <a:pt x="33020" y="300989"/>
                    </a:lnTo>
                    <a:lnTo>
                      <a:pt x="36830" y="299720"/>
                    </a:lnTo>
                    <a:close/>
                  </a:path>
                  <a:path w="544830" h="302260">
                    <a:moveTo>
                      <a:pt x="259079" y="267970"/>
                    </a:moveTo>
                    <a:lnTo>
                      <a:pt x="7620" y="267970"/>
                    </a:lnTo>
                    <a:lnTo>
                      <a:pt x="5080" y="270510"/>
                    </a:lnTo>
                    <a:lnTo>
                      <a:pt x="3810" y="273050"/>
                    </a:lnTo>
                    <a:lnTo>
                      <a:pt x="2540" y="274320"/>
                    </a:lnTo>
                    <a:lnTo>
                      <a:pt x="2540" y="275589"/>
                    </a:lnTo>
                    <a:lnTo>
                      <a:pt x="1270" y="278129"/>
                    </a:lnTo>
                    <a:lnTo>
                      <a:pt x="1270" y="280670"/>
                    </a:lnTo>
                    <a:lnTo>
                      <a:pt x="0" y="281939"/>
                    </a:lnTo>
                    <a:lnTo>
                      <a:pt x="0" y="285750"/>
                    </a:lnTo>
                    <a:lnTo>
                      <a:pt x="1270" y="287020"/>
                    </a:lnTo>
                    <a:lnTo>
                      <a:pt x="1270" y="289560"/>
                    </a:lnTo>
                    <a:lnTo>
                      <a:pt x="2540" y="290829"/>
                    </a:lnTo>
                    <a:lnTo>
                      <a:pt x="2540" y="292100"/>
                    </a:lnTo>
                    <a:lnTo>
                      <a:pt x="5080" y="294639"/>
                    </a:lnTo>
                    <a:lnTo>
                      <a:pt x="5080" y="295910"/>
                    </a:lnTo>
                    <a:lnTo>
                      <a:pt x="6350" y="295910"/>
                    </a:lnTo>
                    <a:lnTo>
                      <a:pt x="8890" y="298450"/>
                    </a:lnTo>
                    <a:lnTo>
                      <a:pt x="10160" y="298450"/>
                    </a:lnTo>
                    <a:lnTo>
                      <a:pt x="10160" y="299720"/>
                    </a:lnTo>
                    <a:lnTo>
                      <a:pt x="39370" y="299720"/>
                    </a:lnTo>
                    <a:lnTo>
                      <a:pt x="45720" y="298450"/>
                    </a:lnTo>
                    <a:lnTo>
                      <a:pt x="53340" y="297179"/>
                    </a:lnTo>
                    <a:lnTo>
                      <a:pt x="59690" y="295910"/>
                    </a:lnTo>
                    <a:lnTo>
                      <a:pt x="67310" y="294639"/>
                    </a:lnTo>
                    <a:lnTo>
                      <a:pt x="77470" y="292100"/>
                    </a:lnTo>
                    <a:lnTo>
                      <a:pt x="87629" y="290829"/>
                    </a:lnTo>
                    <a:lnTo>
                      <a:pt x="99060" y="288289"/>
                    </a:lnTo>
                    <a:lnTo>
                      <a:pt x="111760" y="285750"/>
                    </a:lnTo>
                    <a:lnTo>
                      <a:pt x="125729" y="284479"/>
                    </a:lnTo>
                    <a:lnTo>
                      <a:pt x="139700" y="281939"/>
                    </a:lnTo>
                    <a:lnTo>
                      <a:pt x="170179" y="276860"/>
                    </a:lnTo>
                    <a:lnTo>
                      <a:pt x="179070" y="275589"/>
                    </a:lnTo>
                    <a:lnTo>
                      <a:pt x="187960" y="275589"/>
                    </a:lnTo>
                    <a:lnTo>
                      <a:pt x="195579" y="274320"/>
                    </a:lnTo>
                    <a:lnTo>
                      <a:pt x="213360" y="271779"/>
                    </a:lnTo>
                    <a:lnTo>
                      <a:pt x="222250" y="271779"/>
                    </a:lnTo>
                    <a:lnTo>
                      <a:pt x="231140" y="270510"/>
                    </a:lnTo>
                    <a:lnTo>
                      <a:pt x="241300" y="269239"/>
                    </a:lnTo>
                    <a:lnTo>
                      <a:pt x="250190" y="269239"/>
                    </a:lnTo>
                    <a:lnTo>
                      <a:pt x="259079" y="267970"/>
                    </a:lnTo>
                    <a:close/>
                  </a:path>
                  <a:path w="544830" h="302260">
                    <a:moveTo>
                      <a:pt x="544830" y="267970"/>
                    </a:moveTo>
                    <a:lnTo>
                      <a:pt x="410210" y="267970"/>
                    </a:lnTo>
                    <a:lnTo>
                      <a:pt x="416560" y="269239"/>
                    </a:lnTo>
                    <a:lnTo>
                      <a:pt x="424180" y="270510"/>
                    </a:lnTo>
                    <a:lnTo>
                      <a:pt x="430530" y="270510"/>
                    </a:lnTo>
                    <a:lnTo>
                      <a:pt x="438150" y="271779"/>
                    </a:lnTo>
                    <a:lnTo>
                      <a:pt x="457200" y="275589"/>
                    </a:lnTo>
                    <a:lnTo>
                      <a:pt x="464820" y="276860"/>
                    </a:lnTo>
                    <a:lnTo>
                      <a:pt x="483870" y="280670"/>
                    </a:lnTo>
                    <a:lnTo>
                      <a:pt x="490220" y="283210"/>
                    </a:lnTo>
                    <a:lnTo>
                      <a:pt x="496570" y="284479"/>
                    </a:lnTo>
                    <a:lnTo>
                      <a:pt x="499110" y="285750"/>
                    </a:lnTo>
                    <a:lnTo>
                      <a:pt x="510539" y="289560"/>
                    </a:lnTo>
                    <a:lnTo>
                      <a:pt x="511810" y="290829"/>
                    </a:lnTo>
                    <a:lnTo>
                      <a:pt x="514350" y="290829"/>
                    </a:lnTo>
                    <a:lnTo>
                      <a:pt x="516889" y="292100"/>
                    </a:lnTo>
                    <a:lnTo>
                      <a:pt x="534670" y="292100"/>
                    </a:lnTo>
                    <a:lnTo>
                      <a:pt x="535940" y="290829"/>
                    </a:lnTo>
                    <a:lnTo>
                      <a:pt x="538480" y="289560"/>
                    </a:lnTo>
                    <a:lnTo>
                      <a:pt x="539750" y="289560"/>
                    </a:lnTo>
                    <a:lnTo>
                      <a:pt x="541020" y="287020"/>
                    </a:lnTo>
                    <a:lnTo>
                      <a:pt x="543560" y="284479"/>
                    </a:lnTo>
                    <a:lnTo>
                      <a:pt x="543560" y="283210"/>
                    </a:lnTo>
                    <a:lnTo>
                      <a:pt x="544830" y="280670"/>
                    </a:lnTo>
                    <a:lnTo>
                      <a:pt x="544830" y="267970"/>
                    </a:lnTo>
                    <a:close/>
                  </a:path>
                  <a:path w="544830" h="302260">
                    <a:moveTo>
                      <a:pt x="292100" y="266700"/>
                    </a:moveTo>
                    <a:lnTo>
                      <a:pt x="10160" y="266700"/>
                    </a:lnTo>
                    <a:lnTo>
                      <a:pt x="8890" y="267970"/>
                    </a:lnTo>
                    <a:lnTo>
                      <a:pt x="278130" y="267970"/>
                    </a:lnTo>
                    <a:lnTo>
                      <a:pt x="292100" y="266700"/>
                    </a:lnTo>
                    <a:close/>
                  </a:path>
                  <a:path w="544830" h="302260">
                    <a:moveTo>
                      <a:pt x="542290" y="265429"/>
                    </a:moveTo>
                    <a:lnTo>
                      <a:pt x="360680" y="265429"/>
                    </a:lnTo>
                    <a:lnTo>
                      <a:pt x="368300" y="266700"/>
                    </a:lnTo>
                    <a:lnTo>
                      <a:pt x="388620" y="266700"/>
                    </a:lnTo>
                    <a:lnTo>
                      <a:pt x="396240" y="267970"/>
                    </a:lnTo>
                    <a:lnTo>
                      <a:pt x="543560" y="267970"/>
                    </a:lnTo>
                    <a:lnTo>
                      <a:pt x="543560" y="266700"/>
                    </a:lnTo>
                    <a:lnTo>
                      <a:pt x="542290" y="265429"/>
                    </a:lnTo>
                    <a:close/>
                  </a:path>
                  <a:path w="544830" h="302260">
                    <a:moveTo>
                      <a:pt x="318770" y="265429"/>
                    </a:moveTo>
                    <a:lnTo>
                      <a:pt x="19050" y="265429"/>
                    </a:lnTo>
                    <a:lnTo>
                      <a:pt x="15240" y="266700"/>
                    </a:lnTo>
                    <a:lnTo>
                      <a:pt x="304800" y="266700"/>
                    </a:lnTo>
                    <a:lnTo>
                      <a:pt x="318770" y="265429"/>
                    </a:lnTo>
                    <a:close/>
                  </a:path>
                  <a:path w="544830" h="302260">
                    <a:moveTo>
                      <a:pt x="311150" y="1270"/>
                    </a:moveTo>
                    <a:lnTo>
                      <a:pt x="240029" y="1270"/>
                    </a:lnTo>
                    <a:lnTo>
                      <a:pt x="222250" y="3810"/>
                    </a:lnTo>
                    <a:lnTo>
                      <a:pt x="214629" y="5079"/>
                    </a:lnTo>
                    <a:lnTo>
                      <a:pt x="207010" y="7620"/>
                    </a:lnTo>
                    <a:lnTo>
                      <a:pt x="199390" y="8889"/>
                    </a:lnTo>
                    <a:lnTo>
                      <a:pt x="191770" y="11429"/>
                    </a:lnTo>
                    <a:lnTo>
                      <a:pt x="184150" y="12700"/>
                    </a:lnTo>
                    <a:lnTo>
                      <a:pt x="176529" y="16510"/>
                    </a:lnTo>
                    <a:lnTo>
                      <a:pt x="157479" y="24129"/>
                    </a:lnTo>
                    <a:lnTo>
                      <a:pt x="152400" y="27939"/>
                    </a:lnTo>
                    <a:lnTo>
                      <a:pt x="146050" y="31750"/>
                    </a:lnTo>
                    <a:lnTo>
                      <a:pt x="139700" y="34289"/>
                    </a:lnTo>
                    <a:lnTo>
                      <a:pt x="124460" y="45720"/>
                    </a:lnTo>
                    <a:lnTo>
                      <a:pt x="120650" y="49529"/>
                    </a:lnTo>
                    <a:lnTo>
                      <a:pt x="115570" y="53339"/>
                    </a:lnTo>
                    <a:lnTo>
                      <a:pt x="106679" y="62229"/>
                    </a:lnTo>
                    <a:lnTo>
                      <a:pt x="102870" y="67310"/>
                    </a:lnTo>
                    <a:lnTo>
                      <a:pt x="99060" y="71120"/>
                    </a:lnTo>
                    <a:lnTo>
                      <a:pt x="91440" y="81279"/>
                    </a:lnTo>
                    <a:lnTo>
                      <a:pt x="88900" y="85089"/>
                    </a:lnTo>
                    <a:lnTo>
                      <a:pt x="85090" y="90170"/>
                    </a:lnTo>
                    <a:lnTo>
                      <a:pt x="80010" y="100329"/>
                    </a:lnTo>
                    <a:lnTo>
                      <a:pt x="72390" y="113029"/>
                    </a:lnTo>
                    <a:lnTo>
                      <a:pt x="69850" y="119379"/>
                    </a:lnTo>
                    <a:lnTo>
                      <a:pt x="67310" y="124460"/>
                    </a:lnTo>
                    <a:lnTo>
                      <a:pt x="59690" y="143510"/>
                    </a:lnTo>
                    <a:lnTo>
                      <a:pt x="58420" y="149860"/>
                    </a:lnTo>
                    <a:lnTo>
                      <a:pt x="53340" y="162560"/>
                    </a:lnTo>
                    <a:lnTo>
                      <a:pt x="52070" y="167639"/>
                    </a:lnTo>
                    <a:lnTo>
                      <a:pt x="50800" y="173989"/>
                    </a:lnTo>
                    <a:lnTo>
                      <a:pt x="48260" y="180339"/>
                    </a:lnTo>
                    <a:lnTo>
                      <a:pt x="46990" y="186689"/>
                    </a:lnTo>
                    <a:lnTo>
                      <a:pt x="44450" y="196850"/>
                    </a:lnTo>
                    <a:lnTo>
                      <a:pt x="41910" y="208279"/>
                    </a:lnTo>
                    <a:lnTo>
                      <a:pt x="39370" y="218439"/>
                    </a:lnTo>
                    <a:lnTo>
                      <a:pt x="38100" y="228600"/>
                    </a:lnTo>
                    <a:lnTo>
                      <a:pt x="35560" y="237489"/>
                    </a:lnTo>
                    <a:lnTo>
                      <a:pt x="30480" y="252729"/>
                    </a:lnTo>
                    <a:lnTo>
                      <a:pt x="25400" y="262889"/>
                    </a:lnTo>
                    <a:lnTo>
                      <a:pt x="25400" y="264160"/>
                    </a:lnTo>
                    <a:lnTo>
                      <a:pt x="24130" y="264160"/>
                    </a:lnTo>
                    <a:lnTo>
                      <a:pt x="22860" y="265429"/>
                    </a:lnTo>
                    <a:lnTo>
                      <a:pt x="541020" y="265429"/>
                    </a:lnTo>
                    <a:lnTo>
                      <a:pt x="539750" y="264160"/>
                    </a:lnTo>
                    <a:lnTo>
                      <a:pt x="539750" y="262889"/>
                    </a:lnTo>
                    <a:lnTo>
                      <a:pt x="537210" y="262889"/>
                    </a:lnTo>
                    <a:lnTo>
                      <a:pt x="535940" y="261620"/>
                    </a:lnTo>
                    <a:lnTo>
                      <a:pt x="530860" y="260350"/>
                    </a:lnTo>
                    <a:lnTo>
                      <a:pt x="525780" y="257810"/>
                    </a:lnTo>
                    <a:lnTo>
                      <a:pt x="524510" y="257810"/>
                    </a:lnTo>
                    <a:lnTo>
                      <a:pt x="523239" y="256539"/>
                    </a:lnTo>
                    <a:lnTo>
                      <a:pt x="521970" y="256539"/>
                    </a:lnTo>
                    <a:lnTo>
                      <a:pt x="520700" y="255270"/>
                    </a:lnTo>
                    <a:lnTo>
                      <a:pt x="520700" y="252729"/>
                    </a:lnTo>
                    <a:lnTo>
                      <a:pt x="519430" y="252729"/>
                    </a:lnTo>
                    <a:lnTo>
                      <a:pt x="519430" y="240029"/>
                    </a:lnTo>
                    <a:lnTo>
                      <a:pt x="518160" y="232410"/>
                    </a:lnTo>
                    <a:lnTo>
                      <a:pt x="518160" y="217170"/>
                    </a:lnTo>
                    <a:lnTo>
                      <a:pt x="516889" y="212089"/>
                    </a:lnTo>
                    <a:lnTo>
                      <a:pt x="516889" y="205739"/>
                    </a:lnTo>
                    <a:lnTo>
                      <a:pt x="515620" y="200660"/>
                    </a:lnTo>
                    <a:lnTo>
                      <a:pt x="511810" y="181610"/>
                    </a:lnTo>
                    <a:lnTo>
                      <a:pt x="509270" y="166370"/>
                    </a:lnTo>
                    <a:lnTo>
                      <a:pt x="506730" y="160020"/>
                    </a:lnTo>
                    <a:lnTo>
                      <a:pt x="505460" y="152400"/>
                    </a:lnTo>
                    <a:lnTo>
                      <a:pt x="502920" y="144779"/>
                    </a:lnTo>
                    <a:lnTo>
                      <a:pt x="500380" y="138429"/>
                    </a:lnTo>
                    <a:lnTo>
                      <a:pt x="496570" y="130810"/>
                    </a:lnTo>
                    <a:lnTo>
                      <a:pt x="494030" y="123189"/>
                    </a:lnTo>
                    <a:lnTo>
                      <a:pt x="486410" y="107950"/>
                    </a:lnTo>
                    <a:lnTo>
                      <a:pt x="482600" y="101600"/>
                    </a:lnTo>
                    <a:lnTo>
                      <a:pt x="472440" y="86360"/>
                    </a:lnTo>
                    <a:lnTo>
                      <a:pt x="467360" y="80010"/>
                    </a:lnTo>
                    <a:lnTo>
                      <a:pt x="462280" y="72389"/>
                    </a:lnTo>
                    <a:lnTo>
                      <a:pt x="454660" y="64770"/>
                    </a:lnTo>
                    <a:lnTo>
                      <a:pt x="452120" y="60960"/>
                    </a:lnTo>
                    <a:lnTo>
                      <a:pt x="448310" y="57150"/>
                    </a:lnTo>
                    <a:lnTo>
                      <a:pt x="443230" y="53339"/>
                    </a:lnTo>
                    <a:lnTo>
                      <a:pt x="439420" y="49529"/>
                    </a:lnTo>
                    <a:lnTo>
                      <a:pt x="435610" y="46989"/>
                    </a:lnTo>
                    <a:lnTo>
                      <a:pt x="430530" y="43179"/>
                    </a:lnTo>
                    <a:lnTo>
                      <a:pt x="426720" y="39370"/>
                    </a:lnTo>
                    <a:lnTo>
                      <a:pt x="421640" y="36829"/>
                    </a:lnTo>
                    <a:lnTo>
                      <a:pt x="416560" y="33020"/>
                    </a:lnTo>
                    <a:lnTo>
                      <a:pt x="411480" y="30479"/>
                    </a:lnTo>
                    <a:lnTo>
                      <a:pt x="405130" y="27939"/>
                    </a:lnTo>
                    <a:lnTo>
                      <a:pt x="400050" y="25400"/>
                    </a:lnTo>
                    <a:lnTo>
                      <a:pt x="394970" y="21589"/>
                    </a:lnTo>
                    <a:lnTo>
                      <a:pt x="388620" y="19050"/>
                    </a:lnTo>
                    <a:lnTo>
                      <a:pt x="382270" y="17779"/>
                    </a:lnTo>
                    <a:lnTo>
                      <a:pt x="363220" y="10160"/>
                    </a:lnTo>
                    <a:lnTo>
                      <a:pt x="356870" y="8889"/>
                    </a:lnTo>
                    <a:lnTo>
                      <a:pt x="349250" y="7620"/>
                    </a:lnTo>
                    <a:lnTo>
                      <a:pt x="342900" y="5079"/>
                    </a:lnTo>
                    <a:lnTo>
                      <a:pt x="335280" y="3810"/>
                    </a:lnTo>
                    <a:lnTo>
                      <a:pt x="327660" y="3810"/>
                    </a:lnTo>
                    <a:lnTo>
                      <a:pt x="320040" y="2539"/>
                    </a:lnTo>
                    <a:lnTo>
                      <a:pt x="311150" y="1270"/>
                    </a:lnTo>
                    <a:close/>
                  </a:path>
                  <a:path w="544830" h="302260">
                    <a:moveTo>
                      <a:pt x="294640" y="0"/>
                    </a:moveTo>
                    <a:lnTo>
                      <a:pt x="259079" y="0"/>
                    </a:lnTo>
                    <a:lnTo>
                      <a:pt x="248920" y="1270"/>
                    </a:lnTo>
                    <a:lnTo>
                      <a:pt x="303530" y="1270"/>
                    </a:lnTo>
                    <a:lnTo>
                      <a:pt x="294640" y="0"/>
                    </a:lnTo>
                    <a:close/>
                  </a:path>
                </a:pathLst>
              </a:custGeom>
              <a:solidFill>
                <a:srgbClr val="E9B84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335279" y="2387240"/>
                <a:ext cx="544830" cy="48260"/>
              </a:xfrm>
              <a:custGeom>
                <a:avLst/>
                <a:gdLst/>
                <a:ahLst/>
                <a:cxnLst/>
                <a:rect l="l" t="t" r="r" b="b"/>
                <a:pathLst>
                  <a:path w="544830" h="48260">
                    <a:moveTo>
                      <a:pt x="27940" y="46989"/>
                    </a:moveTo>
                    <a:lnTo>
                      <a:pt x="17780" y="46989"/>
                    </a:lnTo>
                    <a:lnTo>
                      <a:pt x="20320" y="48260"/>
                    </a:lnTo>
                    <a:lnTo>
                      <a:pt x="24130" y="48260"/>
                    </a:lnTo>
                    <a:lnTo>
                      <a:pt x="27940" y="46989"/>
                    </a:lnTo>
                    <a:close/>
                  </a:path>
                  <a:path w="544830" h="48260">
                    <a:moveTo>
                      <a:pt x="36830" y="45720"/>
                    </a:moveTo>
                    <a:lnTo>
                      <a:pt x="12700" y="45720"/>
                    </a:lnTo>
                    <a:lnTo>
                      <a:pt x="13970" y="46989"/>
                    </a:lnTo>
                    <a:lnTo>
                      <a:pt x="33020" y="46989"/>
                    </a:lnTo>
                    <a:lnTo>
                      <a:pt x="36830" y="45720"/>
                    </a:lnTo>
                    <a:close/>
                  </a:path>
                  <a:path w="544830" h="48260">
                    <a:moveTo>
                      <a:pt x="1270" y="24129"/>
                    </a:moveTo>
                    <a:lnTo>
                      <a:pt x="1270" y="27939"/>
                    </a:lnTo>
                    <a:lnTo>
                      <a:pt x="0" y="29210"/>
                    </a:lnTo>
                    <a:lnTo>
                      <a:pt x="0" y="31750"/>
                    </a:lnTo>
                    <a:lnTo>
                      <a:pt x="1270" y="33020"/>
                    </a:lnTo>
                    <a:lnTo>
                      <a:pt x="1270" y="36829"/>
                    </a:lnTo>
                    <a:lnTo>
                      <a:pt x="5080" y="40639"/>
                    </a:lnTo>
                    <a:lnTo>
                      <a:pt x="5080" y="41910"/>
                    </a:lnTo>
                    <a:lnTo>
                      <a:pt x="7620" y="43179"/>
                    </a:lnTo>
                    <a:lnTo>
                      <a:pt x="10160" y="45720"/>
                    </a:lnTo>
                    <a:lnTo>
                      <a:pt x="39370" y="45720"/>
                    </a:lnTo>
                    <a:lnTo>
                      <a:pt x="45720" y="44450"/>
                    </a:lnTo>
                    <a:lnTo>
                      <a:pt x="53340" y="43179"/>
                    </a:lnTo>
                    <a:lnTo>
                      <a:pt x="59690" y="41910"/>
                    </a:lnTo>
                    <a:lnTo>
                      <a:pt x="67310" y="40639"/>
                    </a:lnTo>
                    <a:lnTo>
                      <a:pt x="20320" y="40639"/>
                    </a:lnTo>
                    <a:lnTo>
                      <a:pt x="17780" y="39370"/>
                    </a:lnTo>
                    <a:lnTo>
                      <a:pt x="16510" y="39370"/>
                    </a:lnTo>
                    <a:lnTo>
                      <a:pt x="15240" y="38100"/>
                    </a:lnTo>
                    <a:lnTo>
                      <a:pt x="12700" y="38100"/>
                    </a:lnTo>
                    <a:lnTo>
                      <a:pt x="10160" y="35560"/>
                    </a:lnTo>
                    <a:lnTo>
                      <a:pt x="8890" y="35560"/>
                    </a:lnTo>
                    <a:lnTo>
                      <a:pt x="7620" y="34289"/>
                    </a:lnTo>
                    <a:lnTo>
                      <a:pt x="5080" y="33020"/>
                    </a:lnTo>
                    <a:lnTo>
                      <a:pt x="5080" y="30479"/>
                    </a:lnTo>
                    <a:lnTo>
                      <a:pt x="3810" y="30479"/>
                    </a:lnTo>
                    <a:lnTo>
                      <a:pt x="2540" y="27939"/>
                    </a:lnTo>
                    <a:lnTo>
                      <a:pt x="2540" y="25400"/>
                    </a:lnTo>
                    <a:lnTo>
                      <a:pt x="1270" y="24129"/>
                    </a:lnTo>
                    <a:close/>
                  </a:path>
                  <a:path w="544830" h="48260">
                    <a:moveTo>
                      <a:pt x="394970" y="2539"/>
                    </a:moveTo>
                    <a:lnTo>
                      <a:pt x="275590" y="2539"/>
                    </a:lnTo>
                    <a:lnTo>
                      <a:pt x="184150" y="11429"/>
                    </a:lnTo>
                    <a:lnTo>
                      <a:pt x="171450" y="13970"/>
                    </a:lnTo>
                    <a:lnTo>
                      <a:pt x="158750" y="15239"/>
                    </a:lnTo>
                    <a:lnTo>
                      <a:pt x="144779" y="17779"/>
                    </a:lnTo>
                    <a:lnTo>
                      <a:pt x="132079" y="20320"/>
                    </a:lnTo>
                    <a:lnTo>
                      <a:pt x="119379" y="21589"/>
                    </a:lnTo>
                    <a:lnTo>
                      <a:pt x="93979" y="26670"/>
                    </a:lnTo>
                    <a:lnTo>
                      <a:pt x="80010" y="29210"/>
                    </a:lnTo>
                    <a:lnTo>
                      <a:pt x="67310" y="33020"/>
                    </a:lnTo>
                    <a:lnTo>
                      <a:pt x="60960" y="34289"/>
                    </a:lnTo>
                    <a:lnTo>
                      <a:pt x="53340" y="35560"/>
                    </a:lnTo>
                    <a:lnTo>
                      <a:pt x="41910" y="39370"/>
                    </a:lnTo>
                    <a:lnTo>
                      <a:pt x="38100" y="39370"/>
                    </a:lnTo>
                    <a:lnTo>
                      <a:pt x="35560" y="40639"/>
                    </a:lnTo>
                    <a:lnTo>
                      <a:pt x="67310" y="40639"/>
                    </a:lnTo>
                    <a:lnTo>
                      <a:pt x="77470" y="38100"/>
                    </a:lnTo>
                    <a:lnTo>
                      <a:pt x="87629" y="36829"/>
                    </a:lnTo>
                    <a:lnTo>
                      <a:pt x="99060" y="34289"/>
                    </a:lnTo>
                    <a:lnTo>
                      <a:pt x="111760" y="31750"/>
                    </a:lnTo>
                    <a:lnTo>
                      <a:pt x="125729" y="30479"/>
                    </a:lnTo>
                    <a:lnTo>
                      <a:pt x="139700" y="27939"/>
                    </a:lnTo>
                    <a:lnTo>
                      <a:pt x="170179" y="22860"/>
                    </a:lnTo>
                    <a:lnTo>
                      <a:pt x="179070" y="21589"/>
                    </a:lnTo>
                    <a:lnTo>
                      <a:pt x="187960" y="21589"/>
                    </a:lnTo>
                    <a:lnTo>
                      <a:pt x="195579" y="20320"/>
                    </a:lnTo>
                    <a:lnTo>
                      <a:pt x="213360" y="17779"/>
                    </a:lnTo>
                    <a:lnTo>
                      <a:pt x="222250" y="17779"/>
                    </a:lnTo>
                    <a:lnTo>
                      <a:pt x="231140" y="16510"/>
                    </a:lnTo>
                    <a:lnTo>
                      <a:pt x="241300" y="15239"/>
                    </a:lnTo>
                    <a:lnTo>
                      <a:pt x="250190" y="15239"/>
                    </a:lnTo>
                    <a:lnTo>
                      <a:pt x="259079" y="13970"/>
                    </a:lnTo>
                    <a:lnTo>
                      <a:pt x="278130" y="13970"/>
                    </a:lnTo>
                    <a:lnTo>
                      <a:pt x="292100" y="12700"/>
                    </a:lnTo>
                    <a:lnTo>
                      <a:pt x="304800" y="12700"/>
                    </a:lnTo>
                    <a:lnTo>
                      <a:pt x="318770" y="11429"/>
                    </a:lnTo>
                    <a:lnTo>
                      <a:pt x="433070" y="11429"/>
                    </a:lnTo>
                    <a:lnTo>
                      <a:pt x="420370" y="8889"/>
                    </a:lnTo>
                    <a:lnTo>
                      <a:pt x="414020" y="6350"/>
                    </a:lnTo>
                    <a:lnTo>
                      <a:pt x="394970" y="2539"/>
                    </a:lnTo>
                    <a:close/>
                  </a:path>
                  <a:path w="544830" h="48260">
                    <a:moveTo>
                      <a:pt x="433070" y="11429"/>
                    </a:moveTo>
                    <a:lnTo>
                      <a:pt x="360680" y="11429"/>
                    </a:lnTo>
                    <a:lnTo>
                      <a:pt x="368300" y="12700"/>
                    </a:lnTo>
                    <a:lnTo>
                      <a:pt x="388620" y="12700"/>
                    </a:lnTo>
                    <a:lnTo>
                      <a:pt x="396240" y="13970"/>
                    </a:lnTo>
                    <a:lnTo>
                      <a:pt x="410210" y="13970"/>
                    </a:lnTo>
                    <a:lnTo>
                      <a:pt x="416560" y="15239"/>
                    </a:lnTo>
                    <a:lnTo>
                      <a:pt x="424180" y="16510"/>
                    </a:lnTo>
                    <a:lnTo>
                      <a:pt x="430530" y="16510"/>
                    </a:lnTo>
                    <a:lnTo>
                      <a:pt x="438150" y="17779"/>
                    </a:lnTo>
                    <a:lnTo>
                      <a:pt x="457200" y="21589"/>
                    </a:lnTo>
                    <a:lnTo>
                      <a:pt x="464820" y="22860"/>
                    </a:lnTo>
                    <a:lnTo>
                      <a:pt x="483870" y="26670"/>
                    </a:lnTo>
                    <a:lnTo>
                      <a:pt x="490220" y="29210"/>
                    </a:lnTo>
                    <a:lnTo>
                      <a:pt x="496570" y="30479"/>
                    </a:lnTo>
                    <a:lnTo>
                      <a:pt x="499110" y="31750"/>
                    </a:lnTo>
                    <a:lnTo>
                      <a:pt x="510539" y="35560"/>
                    </a:lnTo>
                    <a:lnTo>
                      <a:pt x="511810" y="36829"/>
                    </a:lnTo>
                    <a:lnTo>
                      <a:pt x="514350" y="36829"/>
                    </a:lnTo>
                    <a:lnTo>
                      <a:pt x="516889" y="38100"/>
                    </a:lnTo>
                    <a:lnTo>
                      <a:pt x="534670" y="38100"/>
                    </a:lnTo>
                    <a:lnTo>
                      <a:pt x="535940" y="36829"/>
                    </a:lnTo>
                    <a:lnTo>
                      <a:pt x="538480" y="35560"/>
                    </a:lnTo>
                    <a:lnTo>
                      <a:pt x="539750" y="35560"/>
                    </a:lnTo>
                    <a:lnTo>
                      <a:pt x="541020" y="33020"/>
                    </a:lnTo>
                    <a:lnTo>
                      <a:pt x="543560" y="30479"/>
                    </a:lnTo>
                    <a:lnTo>
                      <a:pt x="543560" y="29210"/>
                    </a:lnTo>
                    <a:lnTo>
                      <a:pt x="504189" y="29210"/>
                    </a:lnTo>
                    <a:lnTo>
                      <a:pt x="500380" y="27939"/>
                    </a:lnTo>
                    <a:lnTo>
                      <a:pt x="495300" y="27939"/>
                    </a:lnTo>
                    <a:lnTo>
                      <a:pt x="491489" y="26670"/>
                    </a:lnTo>
                    <a:lnTo>
                      <a:pt x="482600" y="25400"/>
                    </a:lnTo>
                    <a:lnTo>
                      <a:pt x="476250" y="24129"/>
                    </a:lnTo>
                    <a:lnTo>
                      <a:pt x="469900" y="21589"/>
                    </a:lnTo>
                    <a:lnTo>
                      <a:pt x="457200" y="19050"/>
                    </a:lnTo>
                    <a:lnTo>
                      <a:pt x="450850" y="16510"/>
                    </a:lnTo>
                    <a:lnTo>
                      <a:pt x="438150" y="13970"/>
                    </a:lnTo>
                    <a:lnTo>
                      <a:pt x="433070" y="11429"/>
                    </a:lnTo>
                    <a:close/>
                  </a:path>
                  <a:path w="544830" h="48260">
                    <a:moveTo>
                      <a:pt x="544830" y="16510"/>
                    </a:moveTo>
                    <a:lnTo>
                      <a:pt x="543560" y="17779"/>
                    </a:lnTo>
                    <a:lnTo>
                      <a:pt x="543560" y="19050"/>
                    </a:lnTo>
                    <a:lnTo>
                      <a:pt x="542290" y="20320"/>
                    </a:lnTo>
                    <a:lnTo>
                      <a:pt x="542290" y="21589"/>
                    </a:lnTo>
                    <a:lnTo>
                      <a:pt x="541020" y="21589"/>
                    </a:lnTo>
                    <a:lnTo>
                      <a:pt x="537210" y="25400"/>
                    </a:lnTo>
                    <a:lnTo>
                      <a:pt x="534670" y="25400"/>
                    </a:lnTo>
                    <a:lnTo>
                      <a:pt x="533400" y="26670"/>
                    </a:lnTo>
                    <a:lnTo>
                      <a:pt x="532130" y="26670"/>
                    </a:lnTo>
                    <a:lnTo>
                      <a:pt x="529590" y="27939"/>
                    </a:lnTo>
                    <a:lnTo>
                      <a:pt x="528320" y="27939"/>
                    </a:lnTo>
                    <a:lnTo>
                      <a:pt x="525780" y="29210"/>
                    </a:lnTo>
                    <a:lnTo>
                      <a:pt x="543560" y="29210"/>
                    </a:lnTo>
                    <a:lnTo>
                      <a:pt x="544830" y="26670"/>
                    </a:lnTo>
                    <a:lnTo>
                      <a:pt x="544830" y="16510"/>
                    </a:lnTo>
                    <a:close/>
                  </a:path>
                  <a:path w="544830" h="48260">
                    <a:moveTo>
                      <a:pt x="386080" y="1270"/>
                    </a:moveTo>
                    <a:lnTo>
                      <a:pt x="288290" y="1270"/>
                    </a:lnTo>
                    <a:lnTo>
                      <a:pt x="281940" y="2539"/>
                    </a:lnTo>
                    <a:lnTo>
                      <a:pt x="388620" y="2539"/>
                    </a:lnTo>
                    <a:lnTo>
                      <a:pt x="386080" y="1270"/>
                    </a:lnTo>
                    <a:close/>
                  </a:path>
                  <a:path w="544830" h="48260">
                    <a:moveTo>
                      <a:pt x="375920" y="0"/>
                    </a:moveTo>
                    <a:lnTo>
                      <a:pt x="300990" y="0"/>
                    </a:lnTo>
                    <a:lnTo>
                      <a:pt x="294640" y="1270"/>
                    </a:lnTo>
                    <a:lnTo>
                      <a:pt x="379730" y="1270"/>
                    </a:lnTo>
                    <a:lnTo>
                      <a:pt x="375920" y="0"/>
                    </a:lnTo>
                    <a:close/>
                  </a:path>
                </a:pathLst>
              </a:custGeom>
              <a:solidFill>
                <a:srgbClr val="E3A9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47" name="object 4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1839" y="2291990"/>
                <a:ext cx="120650" cy="105410"/>
              </a:xfrm>
              <a:prstGeom prst="rect">
                <a:avLst/>
              </a:prstGeom>
            </p:spPr>
          </p:pic>
          <p:pic>
            <p:nvPicPr>
              <p:cNvPr id="48" name="object 4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0359" y="2319930"/>
                <a:ext cx="123189" cy="86360"/>
              </a:xfrm>
              <a:prstGeom prst="rect">
                <a:avLst/>
              </a:prstGeom>
            </p:spPr>
          </p:pic>
          <p:sp>
            <p:nvSpPr>
              <p:cNvPr id="49" name="object 49"/>
              <p:cNvSpPr/>
              <p:nvPr/>
            </p:nvSpPr>
            <p:spPr>
              <a:xfrm>
                <a:off x="424179" y="2210710"/>
                <a:ext cx="354330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54330" h="179069">
                    <a:moveTo>
                      <a:pt x="251460" y="2539"/>
                    </a:moveTo>
                    <a:lnTo>
                      <a:pt x="144779" y="2539"/>
                    </a:lnTo>
                    <a:lnTo>
                      <a:pt x="142240" y="3809"/>
                    </a:lnTo>
                    <a:lnTo>
                      <a:pt x="135890" y="5079"/>
                    </a:lnTo>
                    <a:lnTo>
                      <a:pt x="130810" y="6350"/>
                    </a:lnTo>
                    <a:lnTo>
                      <a:pt x="118110" y="8889"/>
                    </a:lnTo>
                    <a:lnTo>
                      <a:pt x="113029" y="10159"/>
                    </a:lnTo>
                    <a:lnTo>
                      <a:pt x="106679" y="11429"/>
                    </a:lnTo>
                    <a:lnTo>
                      <a:pt x="104140" y="12700"/>
                    </a:lnTo>
                    <a:lnTo>
                      <a:pt x="100329" y="13969"/>
                    </a:lnTo>
                    <a:lnTo>
                      <a:pt x="97790" y="15239"/>
                    </a:lnTo>
                    <a:lnTo>
                      <a:pt x="93979" y="17779"/>
                    </a:lnTo>
                    <a:lnTo>
                      <a:pt x="92710" y="17779"/>
                    </a:lnTo>
                    <a:lnTo>
                      <a:pt x="91440" y="19050"/>
                    </a:lnTo>
                    <a:lnTo>
                      <a:pt x="90170" y="19050"/>
                    </a:lnTo>
                    <a:lnTo>
                      <a:pt x="87629" y="21589"/>
                    </a:lnTo>
                    <a:lnTo>
                      <a:pt x="87629" y="22859"/>
                    </a:lnTo>
                    <a:lnTo>
                      <a:pt x="86360" y="24129"/>
                    </a:lnTo>
                    <a:lnTo>
                      <a:pt x="85090" y="24129"/>
                    </a:lnTo>
                    <a:lnTo>
                      <a:pt x="83820" y="26669"/>
                    </a:lnTo>
                    <a:lnTo>
                      <a:pt x="82550" y="27939"/>
                    </a:lnTo>
                    <a:lnTo>
                      <a:pt x="82550" y="29209"/>
                    </a:lnTo>
                    <a:lnTo>
                      <a:pt x="77470" y="39369"/>
                    </a:lnTo>
                    <a:lnTo>
                      <a:pt x="77470" y="41909"/>
                    </a:lnTo>
                    <a:lnTo>
                      <a:pt x="76200" y="45719"/>
                    </a:lnTo>
                    <a:lnTo>
                      <a:pt x="74929" y="48259"/>
                    </a:lnTo>
                    <a:lnTo>
                      <a:pt x="74929" y="50800"/>
                    </a:lnTo>
                    <a:lnTo>
                      <a:pt x="73660" y="53339"/>
                    </a:lnTo>
                    <a:lnTo>
                      <a:pt x="72390" y="57150"/>
                    </a:lnTo>
                    <a:lnTo>
                      <a:pt x="69850" y="62229"/>
                    </a:lnTo>
                    <a:lnTo>
                      <a:pt x="67310" y="64769"/>
                    </a:lnTo>
                    <a:lnTo>
                      <a:pt x="66040" y="67309"/>
                    </a:lnTo>
                    <a:lnTo>
                      <a:pt x="60960" y="72389"/>
                    </a:lnTo>
                    <a:lnTo>
                      <a:pt x="58420" y="73659"/>
                    </a:lnTo>
                    <a:lnTo>
                      <a:pt x="55879" y="76200"/>
                    </a:lnTo>
                    <a:lnTo>
                      <a:pt x="53340" y="77469"/>
                    </a:lnTo>
                    <a:lnTo>
                      <a:pt x="49529" y="80009"/>
                    </a:lnTo>
                    <a:lnTo>
                      <a:pt x="44450" y="82550"/>
                    </a:lnTo>
                    <a:lnTo>
                      <a:pt x="38100" y="86359"/>
                    </a:lnTo>
                    <a:lnTo>
                      <a:pt x="31750" y="88900"/>
                    </a:lnTo>
                    <a:lnTo>
                      <a:pt x="25400" y="92709"/>
                    </a:lnTo>
                    <a:lnTo>
                      <a:pt x="7620" y="101600"/>
                    </a:lnTo>
                    <a:lnTo>
                      <a:pt x="6350" y="104139"/>
                    </a:lnTo>
                    <a:lnTo>
                      <a:pt x="3810" y="106679"/>
                    </a:lnTo>
                    <a:lnTo>
                      <a:pt x="2540" y="109219"/>
                    </a:lnTo>
                    <a:lnTo>
                      <a:pt x="2540" y="110489"/>
                    </a:lnTo>
                    <a:lnTo>
                      <a:pt x="1270" y="111759"/>
                    </a:lnTo>
                    <a:lnTo>
                      <a:pt x="1270" y="130809"/>
                    </a:lnTo>
                    <a:lnTo>
                      <a:pt x="0" y="134619"/>
                    </a:lnTo>
                    <a:lnTo>
                      <a:pt x="0" y="139700"/>
                    </a:lnTo>
                    <a:lnTo>
                      <a:pt x="1270" y="144779"/>
                    </a:lnTo>
                    <a:lnTo>
                      <a:pt x="1270" y="152400"/>
                    </a:lnTo>
                    <a:lnTo>
                      <a:pt x="2540" y="154939"/>
                    </a:lnTo>
                    <a:lnTo>
                      <a:pt x="2540" y="161289"/>
                    </a:lnTo>
                    <a:lnTo>
                      <a:pt x="3810" y="163829"/>
                    </a:lnTo>
                    <a:lnTo>
                      <a:pt x="5079" y="165100"/>
                    </a:lnTo>
                    <a:lnTo>
                      <a:pt x="5079" y="167639"/>
                    </a:lnTo>
                    <a:lnTo>
                      <a:pt x="6350" y="168909"/>
                    </a:lnTo>
                    <a:lnTo>
                      <a:pt x="7620" y="171450"/>
                    </a:lnTo>
                    <a:lnTo>
                      <a:pt x="15240" y="179069"/>
                    </a:lnTo>
                    <a:lnTo>
                      <a:pt x="25400" y="176529"/>
                    </a:lnTo>
                    <a:lnTo>
                      <a:pt x="30479" y="176529"/>
                    </a:lnTo>
                    <a:lnTo>
                      <a:pt x="35560" y="173989"/>
                    </a:lnTo>
                    <a:lnTo>
                      <a:pt x="40640" y="173989"/>
                    </a:lnTo>
                    <a:lnTo>
                      <a:pt x="71120" y="166369"/>
                    </a:lnTo>
                    <a:lnTo>
                      <a:pt x="76200" y="163829"/>
                    </a:lnTo>
                    <a:lnTo>
                      <a:pt x="81279" y="163829"/>
                    </a:lnTo>
                    <a:lnTo>
                      <a:pt x="86360" y="161289"/>
                    </a:lnTo>
                    <a:lnTo>
                      <a:pt x="91440" y="161289"/>
                    </a:lnTo>
                    <a:lnTo>
                      <a:pt x="96520" y="158750"/>
                    </a:lnTo>
                    <a:lnTo>
                      <a:pt x="102870" y="158750"/>
                    </a:lnTo>
                    <a:lnTo>
                      <a:pt x="109220" y="157479"/>
                    </a:lnTo>
                    <a:lnTo>
                      <a:pt x="114300" y="156209"/>
                    </a:lnTo>
                    <a:lnTo>
                      <a:pt x="120650" y="154939"/>
                    </a:lnTo>
                    <a:lnTo>
                      <a:pt x="127000" y="154939"/>
                    </a:lnTo>
                    <a:lnTo>
                      <a:pt x="133350" y="153669"/>
                    </a:lnTo>
                    <a:lnTo>
                      <a:pt x="139700" y="153669"/>
                    </a:lnTo>
                    <a:lnTo>
                      <a:pt x="146050" y="152400"/>
                    </a:lnTo>
                    <a:lnTo>
                      <a:pt x="170179" y="152400"/>
                    </a:lnTo>
                    <a:lnTo>
                      <a:pt x="176529" y="151129"/>
                    </a:lnTo>
                    <a:lnTo>
                      <a:pt x="195579" y="151129"/>
                    </a:lnTo>
                    <a:lnTo>
                      <a:pt x="201929" y="149859"/>
                    </a:lnTo>
                    <a:lnTo>
                      <a:pt x="219710" y="149859"/>
                    </a:lnTo>
                    <a:lnTo>
                      <a:pt x="226060" y="148589"/>
                    </a:lnTo>
                    <a:lnTo>
                      <a:pt x="349884" y="148589"/>
                    </a:lnTo>
                    <a:lnTo>
                      <a:pt x="351790" y="144779"/>
                    </a:lnTo>
                    <a:lnTo>
                      <a:pt x="351790" y="142239"/>
                    </a:lnTo>
                    <a:lnTo>
                      <a:pt x="353060" y="139700"/>
                    </a:lnTo>
                    <a:lnTo>
                      <a:pt x="353060" y="133350"/>
                    </a:lnTo>
                    <a:lnTo>
                      <a:pt x="354330" y="130809"/>
                    </a:lnTo>
                    <a:lnTo>
                      <a:pt x="354330" y="120650"/>
                    </a:lnTo>
                    <a:lnTo>
                      <a:pt x="353060" y="118109"/>
                    </a:lnTo>
                    <a:lnTo>
                      <a:pt x="353060" y="111759"/>
                    </a:lnTo>
                    <a:lnTo>
                      <a:pt x="351790" y="110489"/>
                    </a:lnTo>
                    <a:lnTo>
                      <a:pt x="351790" y="105409"/>
                    </a:lnTo>
                    <a:lnTo>
                      <a:pt x="350520" y="104139"/>
                    </a:lnTo>
                    <a:lnTo>
                      <a:pt x="350520" y="101600"/>
                    </a:lnTo>
                    <a:lnTo>
                      <a:pt x="349250" y="100329"/>
                    </a:lnTo>
                    <a:lnTo>
                      <a:pt x="349250" y="99059"/>
                    </a:lnTo>
                    <a:lnTo>
                      <a:pt x="347980" y="96519"/>
                    </a:lnTo>
                    <a:lnTo>
                      <a:pt x="346710" y="95250"/>
                    </a:lnTo>
                    <a:lnTo>
                      <a:pt x="346710" y="93979"/>
                    </a:lnTo>
                    <a:lnTo>
                      <a:pt x="345440" y="92709"/>
                    </a:lnTo>
                    <a:lnTo>
                      <a:pt x="344170" y="90169"/>
                    </a:lnTo>
                    <a:lnTo>
                      <a:pt x="340360" y="86359"/>
                    </a:lnTo>
                    <a:lnTo>
                      <a:pt x="340360" y="85089"/>
                    </a:lnTo>
                    <a:lnTo>
                      <a:pt x="337820" y="83819"/>
                    </a:lnTo>
                    <a:lnTo>
                      <a:pt x="336550" y="82550"/>
                    </a:lnTo>
                    <a:lnTo>
                      <a:pt x="335280" y="82550"/>
                    </a:lnTo>
                    <a:lnTo>
                      <a:pt x="332740" y="80009"/>
                    </a:lnTo>
                    <a:lnTo>
                      <a:pt x="330200" y="78739"/>
                    </a:lnTo>
                    <a:lnTo>
                      <a:pt x="328930" y="77469"/>
                    </a:lnTo>
                    <a:lnTo>
                      <a:pt x="326390" y="77469"/>
                    </a:lnTo>
                    <a:lnTo>
                      <a:pt x="325120" y="76200"/>
                    </a:lnTo>
                    <a:lnTo>
                      <a:pt x="322580" y="76200"/>
                    </a:lnTo>
                    <a:lnTo>
                      <a:pt x="321310" y="74929"/>
                    </a:lnTo>
                    <a:lnTo>
                      <a:pt x="318770" y="74929"/>
                    </a:lnTo>
                    <a:lnTo>
                      <a:pt x="316230" y="73659"/>
                    </a:lnTo>
                    <a:lnTo>
                      <a:pt x="314960" y="72389"/>
                    </a:lnTo>
                    <a:lnTo>
                      <a:pt x="312420" y="72389"/>
                    </a:lnTo>
                    <a:lnTo>
                      <a:pt x="311150" y="71119"/>
                    </a:lnTo>
                    <a:lnTo>
                      <a:pt x="308610" y="69850"/>
                    </a:lnTo>
                    <a:lnTo>
                      <a:pt x="306070" y="69850"/>
                    </a:lnTo>
                    <a:lnTo>
                      <a:pt x="303530" y="67309"/>
                    </a:lnTo>
                    <a:lnTo>
                      <a:pt x="300990" y="66039"/>
                    </a:lnTo>
                    <a:lnTo>
                      <a:pt x="299720" y="63500"/>
                    </a:lnTo>
                    <a:lnTo>
                      <a:pt x="298450" y="62229"/>
                    </a:lnTo>
                    <a:lnTo>
                      <a:pt x="298450" y="60959"/>
                    </a:lnTo>
                    <a:lnTo>
                      <a:pt x="297180" y="60959"/>
                    </a:lnTo>
                    <a:lnTo>
                      <a:pt x="297180" y="59689"/>
                    </a:lnTo>
                    <a:lnTo>
                      <a:pt x="295910" y="58419"/>
                    </a:lnTo>
                    <a:lnTo>
                      <a:pt x="295910" y="55879"/>
                    </a:lnTo>
                    <a:lnTo>
                      <a:pt x="294640" y="55879"/>
                    </a:lnTo>
                    <a:lnTo>
                      <a:pt x="294640" y="52069"/>
                    </a:lnTo>
                    <a:lnTo>
                      <a:pt x="293370" y="48259"/>
                    </a:lnTo>
                    <a:lnTo>
                      <a:pt x="292100" y="43179"/>
                    </a:lnTo>
                    <a:lnTo>
                      <a:pt x="292100" y="39369"/>
                    </a:lnTo>
                    <a:lnTo>
                      <a:pt x="288290" y="27939"/>
                    </a:lnTo>
                    <a:lnTo>
                      <a:pt x="287020" y="26669"/>
                    </a:lnTo>
                    <a:lnTo>
                      <a:pt x="287020" y="24129"/>
                    </a:lnTo>
                    <a:lnTo>
                      <a:pt x="285750" y="22859"/>
                    </a:lnTo>
                    <a:lnTo>
                      <a:pt x="285750" y="21589"/>
                    </a:lnTo>
                    <a:lnTo>
                      <a:pt x="279400" y="15239"/>
                    </a:lnTo>
                    <a:lnTo>
                      <a:pt x="276860" y="13969"/>
                    </a:lnTo>
                    <a:lnTo>
                      <a:pt x="275590" y="12700"/>
                    </a:lnTo>
                    <a:lnTo>
                      <a:pt x="273050" y="11429"/>
                    </a:lnTo>
                    <a:lnTo>
                      <a:pt x="271780" y="10159"/>
                    </a:lnTo>
                    <a:lnTo>
                      <a:pt x="270510" y="10159"/>
                    </a:lnTo>
                    <a:lnTo>
                      <a:pt x="265430" y="7619"/>
                    </a:lnTo>
                    <a:lnTo>
                      <a:pt x="264160" y="6350"/>
                    </a:lnTo>
                    <a:lnTo>
                      <a:pt x="261620" y="6350"/>
                    </a:lnTo>
                    <a:lnTo>
                      <a:pt x="260350" y="5079"/>
                    </a:lnTo>
                    <a:lnTo>
                      <a:pt x="257810" y="5079"/>
                    </a:lnTo>
                    <a:lnTo>
                      <a:pt x="255270" y="3809"/>
                    </a:lnTo>
                    <a:lnTo>
                      <a:pt x="254000" y="3809"/>
                    </a:lnTo>
                    <a:lnTo>
                      <a:pt x="251460" y="2539"/>
                    </a:lnTo>
                    <a:close/>
                  </a:path>
                  <a:path w="354330" h="179069">
                    <a:moveTo>
                      <a:pt x="345440" y="154939"/>
                    </a:moveTo>
                    <a:lnTo>
                      <a:pt x="314960" y="154939"/>
                    </a:lnTo>
                    <a:lnTo>
                      <a:pt x="320040" y="156209"/>
                    </a:lnTo>
                    <a:lnTo>
                      <a:pt x="332740" y="158750"/>
                    </a:lnTo>
                    <a:lnTo>
                      <a:pt x="337820" y="161289"/>
                    </a:lnTo>
                    <a:lnTo>
                      <a:pt x="340360" y="158750"/>
                    </a:lnTo>
                    <a:lnTo>
                      <a:pt x="341630" y="158750"/>
                    </a:lnTo>
                    <a:lnTo>
                      <a:pt x="342900" y="157479"/>
                    </a:lnTo>
                    <a:lnTo>
                      <a:pt x="344170" y="157479"/>
                    </a:lnTo>
                    <a:lnTo>
                      <a:pt x="344170" y="156209"/>
                    </a:lnTo>
                    <a:lnTo>
                      <a:pt x="345440" y="154939"/>
                    </a:lnTo>
                    <a:close/>
                  </a:path>
                  <a:path w="354330" h="179069">
                    <a:moveTo>
                      <a:pt x="349884" y="148589"/>
                    </a:moveTo>
                    <a:lnTo>
                      <a:pt x="267970" y="148589"/>
                    </a:lnTo>
                    <a:lnTo>
                      <a:pt x="273050" y="149859"/>
                    </a:lnTo>
                    <a:lnTo>
                      <a:pt x="285750" y="149859"/>
                    </a:lnTo>
                    <a:lnTo>
                      <a:pt x="292100" y="151129"/>
                    </a:lnTo>
                    <a:lnTo>
                      <a:pt x="297180" y="152400"/>
                    </a:lnTo>
                    <a:lnTo>
                      <a:pt x="303530" y="153669"/>
                    </a:lnTo>
                    <a:lnTo>
                      <a:pt x="308610" y="154939"/>
                    </a:lnTo>
                    <a:lnTo>
                      <a:pt x="346710" y="154939"/>
                    </a:lnTo>
                    <a:lnTo>
                      <a:pt x="346710" y="153669"/>
                    </a:lnTo>
                    <a:lnTo>
                      <a:pt x="347980" y="152400"/>
                    </a:lnTo>
                    <a:lnTo>
                      <a:pt x="347980" y="151129"/>
                    </a:lnTo>
                    <a:lnTo>
                      <a:pt x="349250" y="149859"/>
                    </a:lnTo>
                    <a:lnTo>
                      <a:pt x="349884" y="148589"/>
                    </a:lnTo>
                    <a:close/>
                  </a:path>
                  <a:path w="354330" h="179069">
                    <a:moveTo>
                      <a:pt x="243840" y="1269"/>
                    </a:moveTo>
                    <a:lnTo>
                      <a:pt x="162560" y="1269"/>
                    </a:lnTo>
                    <a:lnTo>
                      <a:pt x="154940" y="2539"/>
                    </a:lnTo>
                    <a:lnTo>
                      <a:pt x="247650" y="2539"/>
                    </a:lnTo>
                    <a:lnTo>
                      <a:pt x="243840" y="1269"/>
                    </a:lnTo>
                    <a:close/>
                  </a:path>
                  <a:path w="354330" h="179069">
                    <a:moveTo>
                      <a:pt x="234950" y="0"/>
                    </a:moveTo>
                    <a:lnTo>
                      <a:pt x="177800" y="0"/>
                    </a:lnTo>
                    <a:lnTo>
                      <a:pt x="170179" y="1269"/>
                    </a:lnTo>
                    <a:lnTo>
                      <a:pt x="238760" y="1269"/>
                    </a:lnTo>
                    <a:lnTo>
                      <a:pt x="234950" y="0"/>
                    </a:lnTo>
                    <a:close/>
                  </a:path>
                </a:pathLst>
              </a:custGeom>
              <a:solidFill>
                <a:srgbClr val="E3A9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50" name="object 5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0689" y="2105300"/>
                <a:ext cx="327659" cy="281939"/>
              </a:xfrm>
              <a:prstGeom prst="rect">
                <a:avLst/>
              </a:prstGeom>
            </p:spPr>
          </p:pic>
          <p:sp>
            <p:nvSpPr>
              <p:cNvPr id="51" name="object 51"/>
              <p:cNvSpPr/>
              <p:nvPr/>
            </p:nvSpPr>
            <p:spPr>
              <a:xfrm>
                <a:off x="657859" y="3329580"/>
                <a:ext cx="48260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48259" h="434339">
                    <a:moveTo>
                      <a:pt x="48260" y="0"/>
                    </a:moveTo>
                    <a:lnTo>
                      <a:pt x="0" y="13970"/>
                    </a:lnTo>
                    <a:lnTo>
                      <a:pt x="7620" y="434340"/>
                    </a:lnTo>
                    <a:lnTo>
                      <a:pt x="43180" y="434340"/>
                    </a:lnTo>
                    <a:lnTo>
                      <a:pt x="48260" y="0"/>
                    </a:lnTo>
                    <a:close/>
                  </a:path>
                </a:pathLst>
              </a:custGeom>
              <a:solidFill>
                <a:srgbClr val="35758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657859" y="3329580"/>
                <a:ext cx="48260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48259" h="434339">
                    <a:moveTo>
                      <a:pt x="48260" y="0"/>
                    </a:moveTo>
                    <a:lnTo>
                      <a:pt x="0" y="13970"/>
                    </a:lnTo>
                    <a:lnTo>
                      <a:pt x="7620" y="434340"/>
                    </a:lnTo>
                    <a:lnTo>
                      <a:pt x="16510" y="434340"/>
                    </a:lnTo>
                    <a:lnTo>
                      <a:pt x="16510" y="406400"/>
                    </a:lnTo>
                    <a:lnTo>
                      <a:pt x="19050" y="378460"/>
                    </a:lnTo>
                    <a:lnTo>
                      <a:pt x="19050" y="350520"/>
                    </a:lnTo>
                    <a:lnTo>
                      <a:pt x="20320" y="337820"/>
                    </a:lnTo>
                    <a:lnTo>
                      <a:pt x="20320" y="294640"/>
                    </a:lnTo>
                    <a:lnTo>
                      <a:pt x="21590" y="281940"/>
                    </a:lnTo>
                    <a:lnTo>
                      <a:pt x="21590" y="179070"/>
                    </a:lnTo>
                    <a:lnTo>
                      <a:pt x="20320" y="171450"/>
                    </a:lnTo>
                    <a:lnTo>
                      <a:pt x="20320" y="139700"/>
                    </a:lnTo>
                    <a:lnTo>
                      <a:pt x="19050" y="130810"/>
                    </a:lnTo>
                    <a:lnTo>
                      <a:pt x="19050" y="69850"/>
                    </a:lnTo>
                    <a:lnTo>
                      <a:pt x="20320" y="67310"/>
                    </a:lnTo>
                    <a:lnTo>
                      <a:pt x="20320" y="63500"/>
                    </a:lnTo>
                    <a:lnTo>
                      <a:pt x="21590" y="62230"/>
                    </a:lnTo>
                    <a:lnTo>
                      <a:pt x="21590" y="60960"/>
                    </a:lnTo>
                    <a:lnTo>
                      <a:pt x="22860" y="58420"/>
                    </a:lnTo>
                    <a:lnTo>
                      <a:pt x="22860" y="57150"/>
                    </a:lnTo>
                    <a:lnTo>
                      <a:pt x="29210" y="50800"/>
                    </a:lnTo>
                    <a:lnTo>
                      <a:pt x="30480" y="50800"/>
                    </a:lnTo>
                    <a:lnTo>
                      <a:pt x="31750" y="49530"/>
                    </a:lnTo>
                    <a:lnTo>
                      <a:pt x="33020" y="49530"/>
                    </a:lnTo>
                    <a:lnTo>
                      <a:pt x="34290" y="48260"/>
                    </a:lnTo>
                    <a:lnTo>
                      <a:pt x="35560" y="48260"/>
                    </a:lnTo>
                    <a:lnTo>
                      <a:pt x="39370" y="46989"/>
                    </a:lnTo>
                    <a:lnTo>
                      <a:pt x="44450" y="44450"/>
                    </a:lnTo>
                    <a:lnTo>
                      <a:pt x="48260" y="43180"/>
                    </a:lnTo>
                    <a:lnTo>
                      <a:pt x="48260" y="0"/>
                    </a:lnTo>
                    <a:close/>
                  </a:path>
                </a:pathLst>
              </a:custGeom>
              <a:solidFill>
                <a:srgbClr val="2C697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586739" y="3329580"/>
                <a:ext cx="48260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48259" h="434339">
                    <a:moveTo>
                      <a:pt x="0" y="0"/>
                    </a:moveTo>
                    <a:lnTo>
                      <a:pt x="5079" y="434340"/>
                    </a:lnTo>
                    <a:lnTo>
                      <a:pt x="40639" y="434340"/>
                    </a:lnTo>
                    <a:lnTo>
                      <a:pt x="48259" y="13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758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586739" y="3329580"/>
                <a:ext cx="48260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48259" h="434339">
                    <a:moveTo>
                      <a:pt x="0" y="0"/>
                    </a:moveTo>
                    <a:lnTo>
                      <a:pt x="0" y="43180"/>
                    </a:lnTo>
                    <a:lnTo>
                      <a:pt x="3809" y="43180"/>
                    </a:lnTo>
                    <a:lnTo>
                      <a:pt x="11429" y="46989"/>
                    </a:lnTo>
                    <a:lnTo>
                      <a:pt x="15239" y="48260"/>
                    </a:lnTo>
                    <a:lnTo>
                      <a:pt x="16509" y="49530"/>
                    </a:lnTo>
                    <a:lnTo>
                      <a:pt x="17779" y="49530"/>
                    </a:lnTo>
                    <a:lnTo>
                      <a:pt x="19050" y="50800"/>
                    </a:lnTo>
                    <a:lnTo>
                      <a:pt x="20319" y="50800"/>
                    </a:lnTo>
                    <a:lnTo>
                      <a:pt x="22859" y="53339"/>
                    </a:lnTo>
                    <a:lnTo>
                      <a:pt x="22859" y="54610"/>
                    </a:lnTo>
                    <a:lnTo>
                      <a:pt x="24129" y="55880"/>
                    </a:lnTo>
                    <a:lnTo>
                      <a:pt x="25400" y="55880"/>
                    </a:lnTo>
                    <a:lnTo>
                      <a:pt x="25400" y="58420"/>
                    </a:lnTo>
                    <a:lnTo>
                      <a:pt x="26669" y="60960"/>
                    </a:lnTo>
                    <a:lnTo>
                      <a:pt x="27939" y="62230"/>
                    </a:lnTo>
                    <a:lnTo>
                      <a:pt x="27939" y="64770"/>
                    </a:lnTo>
                    <a:lnTo>
                      <a:pt x="29209" y="67310"/>
                    </a:lnTo>
                    <a:lnTo>
                      <a:pt x="29209" y="72389"/>
                    </a:lnTo>
                    <a:lnTo>
                      <a:pt x="30479" y="74930"/>
                    </a:lnTo>
                    <a:lnTo>
                      <a:pt x="30479" y="140970"/>
                    </a:lnTo>
                    <a:lnTo>
                      <a:pt x="31750" y="148589"/>
                    </a:lnTo>
                    <a:lnTo>
                      <a:pt x="31750" y="298450"/>
                    </a:lnTo>
                    <a:lnTo>
                      <a:pt x="30479" y="307340"/>
                    </a:lnTo>
                    <a:lnTo>
                      <a:pt x="30479" y="334010"/>
                    </a:lnTo>
                    <a:lnTo>
                      <a:pt x="29209" y="341630"/>
                    </a:lnTo>
                    <a:lnTo>
                      <a:pt x="29209" y="347980"/>
                    </a:lnTo>
                    <a:lnTo>
                      <a:pt x="27939" y="354330"/>
                    </a:lnTo>
                    <a:lnTo>
                      <a:pt x="27939" y="365760"/>
                    </a:lnTo>
                    <a:lnTo>
                      <a:pt x="26669" y="370840"/>
                    </a:lnTo>
                    <a:lnTo>
                      <a:pt x="25400" y="377190"/>
                    </a:lnTo>
                    <a:lnTo>
                      <a:pt x="25400" y="382270"/>
                    </a:lnTo>
                    <a:lnTo>
                      <a:pt x="24129" y="388620"/>
                    </a:lnTo>
                    <a:lnTo>
                      <a:pt x="24129" y="394970"/>
                    </a:lnTo>
                    <a:lnTo>
                      <a:pt x="22859" y="400050"/>
                    </a:lnTo>
                    <a:lnTo>
                      <a:pt x="22859" y="405130"/>
                    </a:lnTo>
                    <a:lnTo>
                      <a:pt x="21589" y="411480"/>
                    </a:lnTo>
                    <a:lnTo>
                      <a:pt x="20319" y="416560"/>
                    </a:lnTo>
                    <a:lnTo>
                      <a:pt x="20319" y="422910"/>
                    </a:lnTo>
                    <a:lnTo>
                      <a:pt x="19050" y="429260"/>
                    </a:lnTo>
                    <a:lnTo>
                      <a:pt x="19050" y="434340"/>
                    </a:lnTo>
                    <a:lnTo>
                      <a:pt x="40639" y="434340"/>
                    </a:lnTo>
                    <a:lnTo>
                      <a:pt x="48259" y="13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697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511809" y="2844440"/>
                <a:ext cx="261620" cy="520700"/>
              </a:xfrm>
              <a:custGeom>
                <a:avLst/>
                <a:gdLst/>
                <a:ahLst/>
                <a:cxnLst/>
                <a:rect l="l" t="t" r="r" b="b"/>
                <a:pathLst>
                  <a:path w="261620" h="520700">
                    <a:moveTo>
                      <a:pt x="167640" y="519429"/>
                    </a:moveTo>
                    <a:lnTo>
                      <a:pt x="115570" y="519429"/>
                    </a:lnTo>
                    <a:lnTo>
                      <a:pt x="124460" y="520700"/>
                    </a:lnTo>
                    <a:lnTo>
                      <a:pt x="160020" y="520700"/>
                    </a:lnTo>
                    <a:lnTo>
                      <a:pt x="167640" y="519429"/>
                    </a:lnTo>
                    <a:close/>
                  </a:path>
                  <a:path w="261620" h="520700">
                    <a:moveTo>
                      <a:pt x="64770" y="10160"/>
                    </a:moveTo>
                    <a:lnTo>
                      <a:pt x="62230" y="10160"/>
                    </a:lnTo>
                    <a:lnTo>
                      <a:pt x="59690" y="11429"/>
                    </a:lnTo>
                    <a:lnTo>
                      <a:pt x="43180" y="11429"/>
                    </a:lnTo>
                    <a:lnTo>
                      <a:pt x="40640" y="12700"/>
                    </a:lnTo>
                    <a:lnTo>
                      <a:pt x="36830" y="12700"/>
                    </a:lnTo>
                    <a:lnTo>
                      <a:pt x="33020" y="13970"/>
                    </a:lnTo>
                    <a:lnTo>
                      <a:pt x="36830" y="121920"/>
                    </a:lnTo>
                    <a:lnTo>
                      <a:pt x="0" y="127000"/>
                    </a:lnTo>
                    <a:lnTo>
                      <a:pt x="0" y="168910"/>
                    </a:lnTo>
                    <a:lnTo>
                      <a:pt x="1270" y="189229"/>
                    </a:lnTo>
                    <a:lnTo>
                      <a:pt x="1270" y="213360"/>
                    </a:lnTo>
                    <a:lnTo>
                      <a:pt x="2540" y="238760"/>
                    </a:lnTo>
                    <a:lnTo>
                      <a:pt x="3810" y="265429"/>
                    </a:lnTo>
                    <a:lnTo>
                      <a:pt x="3810" y="293370"/>
                    </a:lnTo>
                    <a:lnTo>
                      <a:pt x="5080" y="320039"/>
                    </a:lnTo>
                    <a:lnTo>
                      <a:pt x="6350" y="334010"/>
                    </a:lnTo>
                    <a:lnTo>
                      <a:pt x="6350" y="346710"/>
                    </a:lnTo>
                    <a:lnTo>
                      <a:pt x="7620" y="359410"/>
                    </a:lnTo>
                    <a:lnTo>
                      <a:pt x="7620" y="370839"/>
                    </a:lnTo>
                    <a:lnTo>
                      <a:pt x="8890" y="382270"/>
                    </a:lnTo>
                    <a:lnTo>
                      <a:pt x="8890" y="393700"/>
                    </a:lnTo>
                    <a:lnTo>
                      <a:pt x="10160" y="403860"/>
                    </a:lnTo>
                    <a:lnTo>
                      <a:pt x="11430" y="412750"/>
                    </a:lnTo>
                    <a:lnTo>
                      <a:pt x="11430" y="420370"/>
                    </a:lnTo>
                    <a:lnTo>
                      <a:pt x="12700" y="427989"/>
                    </a:lnTo>
                    <a:lnTo>
                      <a:pt x="13970" y="434339"/>
                    </a:lnTo>
                    <a:lnTo>
                      <a:pt x="15240" y="438150"/>
                    </a:lnTo>
                    <a:lnTo>
                      <a:pt x="16510" y="447039"/>
                    </a:lnTo>
                    <a:lnTo>
                      <a:pt x="21590" y="462279"/>
                    </a:lnTo>
                    <a:lnTo>
                      <a:pt x="21590" y="466089"/>
                    </a:lnTo>
                    <a:lnTo>
                      <a:pt x="24130" y="469900"/>
                    </a:lnTo>
                    <a:lnTo>
                      <a:pt x="26670" y="477520"/>
                    </a:lnTo>
                    <a:lnTo>
                      <a:pt x="27940" y="480060"/>
                    </a:lnTo>
                    <a:lnTo>
                      <a:pt x="30480" y="483870"/>
                    </a:lnTo>
                    <a:lnTo>
                      <a:pt x="33020" y="486410"/>
                    </a:lnTo>
                    <a:lnTo>
                      <a:pt x="35560" y="490220"/>
                    </a:lnTo>
                    <a:lnTo>
                      <a:pt x="43180" y="497839"/>
                    </a:lnTo>
                    <a:lnTo>
                      <a:pt x="58420" y="508000"/>
                    </a:lnTo>
                    <a:lnTo>
                      <a:pt x="63500" y="509270"/>
                    </a:lnTo>
                    <a:lnTo>
                      <a:pt x="68580" y="511810"/>
                    </a:lnTo>
                    <a:lnTo>
                      <a:pt x="73660" y="513079"/>
                    </a:lnTo>
                    <a:lnTo>
                      <a:pt x="92710" y="516889"/>
                    </a:lnTo>
                    <a:lnTo>
                      <a:pt x="107950" y="519429"/>
                    </a:lnTo>
                    <a:lnTo>
                      <a:pt x="175260" y="519429"/>
                    </a:lnTo>
                    <a:lnTo>
                      <a:pt x="182880" y="518160"/>
                    </a:lnTo>
                    <a:lnTo>
                      <a:pt x="189230" y="516889"/>
                    </a:lnTo>
                    <a:lnTo>
                      <a:pt x="194310" y="514350"/>
                    </a:lnTo>
                    <a:lnTo>
                      <a:pt x="200660" y="513079"/>
                    </a:lnTo>
                    <a:lnTo>
                      <a:pt x="205740" y="510539"/>
                    </a:lnTo>
                    <a:lnTo>
                      <a:pt x="210820" y="509270"/>
                    </a:lnTo>
                    <a:lnTo>
                      <a:pt x="220980" y="504189"/>
                    </a:lnTo>
                    <a:lnTo>
                      <a:pt x="224790" y="501650"/>
                    </a:lnTo>
                    <a:lnTo>
                      <a:pt x="237490" y="488950"/>
                    </a:lnTo>
                    <a:lnTo>
                      <a:pt x="247650" y="473710"/>
                    </a:lnTo>
                    <a:lnTo>
                      <a:pt x="250190" y="466089"/>
                    </a:lnTo>
                    <a:lnTo>
                      <a:pt x="252730" y="462279"/>
                    </a:lnTo>
                    <a:lnTo>
                      <a:pt x="254000" y="458470"/>
                    </a:lnTo>
                    <a:lnTo>
                      <a:pt x="254000" y="453389"/>
                    </a:lnTo>
                    <a:lnTo>
                      <a:pt x="255270" y="449579"/>
                    </a:lnTo>
                    <a:lnTo>
                      <a:pt x="256540" y="444500"/>
                    </a:lnTo>
                    <a:lnTo>
                      <a:pt x="257810" y="440689"/>
                    </a:lnTo>
                    <a:lnTo>
                      <a:pt x="257810" y="436879"/>
                    </a:lnTo>
                    <a:lnTo>
                      <a:pt x="259080" y="431800"/>
                    </a:lnTo>
                    <a:lnTo>
                      <a:pt x="259080" y="426720"/>
                    </a:lnTo>
                    <a:lnTo>
                      <a:pt x="260350" y="420370"/>
                    </a:lnTo>
                    <a:lnTo>
                      <a:pt x="260350" y="405129"/>
                    </a:lnTo>
                    <a:lnTo>
                      <a:pt x="261620" y="396239"/>
                    </a:lnTo>
                    <a:lnTo>
                      <a:pt x="261620" y="228600"/>
                    </a:lnTo>
                    <a:lnTo>
                      <a:pt x="260350" y="203200"/>
                    </a:lnTo>
                    <a:lnTo>
                      <a:pt x="260350" y="158750"/>
                    </a:lnTo>
                    <a:lnTo>
                      <a:pt x="259080" y="140970"/>
                    </a:lnTo>
                    <a:lnTo>
                      <a:pt x="259080" y="115570"/>
                    </a:lnTo>
                    <a:lnTo>
                      <a:pt x="76200" y="115570"/>
                    </a:lnTo>
                    <a:lnTo>
                      <a:pt x="64770" y="10160"/>
                    </a:lnTo>
                    <a:close/>
                  </a:path>
                  <a:path w="261620" h="520700">
                    <a:moveTo>
                      <a:pt x="189230" y="0"/>
                    </a:moveTo>
                    <a:lnTo>
                      <a:pt x="172720" y="0"/>
                    </a:lnTo>
                    <a:lnTo>
                      <a:pt x="175260" y="111760"/>
                    </a:lnTo>
                    <a:lnTo>
                      <a:pt x="76200" y="115570"/>
                    </a:lnTo>
                    <a:lnTo>
                      <a:pt x="259080" y="115570"/>
                    </a:lnTo>
                    <a:lnTo>
                      <a:pt x="212090" y="111760"/>
                    </a:lnTo>
                    <a:lnTo>
                      <a:pt x="208280" y="1270"/>
                    </a:lnTo>
                    <a:lnTo>
                      <a:pt x="189230" y="0"/>
                    </a:lnTo>
                    <a:close/>
                  </a:path>
                </a:pathLst>
              </a:custGeom>
              <a:solidFill>
                <a:srgbClr val="35758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56" name="object 5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14350" y="3004460"/>
                <a:ext cx="257809" cy="360679"/>
              </a:xfrm>
              <a:prstGeom prst="rect">
                <a:avLst/>
              </a:prstGeom>
            </p:spPr>
          </p:pic>
          <p:pic>
            <p:nvPicPr>
              <p:cNvPr id="57" name="object 57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57859" y="3702960"/>
                <a:ext cx="167640" cy="97790"/>
              </a:xfrm>
              <a:prstGeom prst="rect">
                <a:avLst/>
              </a:prstGeom>
            </p:spPr>
          </p:pic>
          <p:pic>
            <p:nvPicPr>
              <p:cNvPr id="58" name="object 58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63550" y="3708040"/>
                <a:ext cx="167640" cy="101600"/>
              </a:xfrm>
              <a:prstGeom prst="rect">
                <a:avLst/>
              </a:prstGeom>
            </p:spPr>
          </p:pic>
          <p:sp>
            <p:nvSpPr>
              <p:cNvPr id="59" name="object 59"/>
              <p:cNvSpPr/>
              <p:nvPr/>
            </p:nvSpPr>
            <p:spPr>
              <a:xfrm>
                <a:off x="467359" y="2993030"/>
                <a:ext cx="175260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175259" h="275589">
                    <a:moveTo>
                      <a:pt x="128270" y="0"/>
                    </a:moveTo>
                    <a:lnTo>
                      <a:pt x="99060" y="13970"/>
                    </a:lnTo>
                    <a:lnTo>
                      <a:pt x="77470" y="52070"/>
                    </a:lnTo>
                    <a:lnTo>
                      <a:pt x="86360" y="90170"/>
                    </a:lnTo>
                    <a:lnTo>
                      <a:pt x="0" y="247650"/>
                    </a:lnTo>
                    <a:lnTo>
                      <a:pt x="0" y="261620"/>
                    </a:lnTo>
                    <a:lnTo>
                      <a:pt x="20320" y="275589"/>
                    </a:lnTo>
                    <a:lnTo>
                      <a:pt x="31750" y="267970"/>
                    </a:lnTo>
                    <a:lnTo>
                      <a:pt x="118110" y="110489"/>
                    </a:lnTo>
                    <a:lnTo>
                      <a:pt x="152400" y="101600"/>
                    </a:lnTo>
                    <a:lnTo>
                      <a:pt x="172973" y="67310"/>
                    </a:lnTo>
                    <a:lnTo>
                      <a:pt x="142240" y="67310"/>
                    </a:lnTo>
                    <a:lnTo>
                      <a:pt x="140970" y="66039"/>
                    </a:lnTo>
                    <a:lnTo>
                      <a:pt x="139700" y="66039"/>
                    </a:lnTo>
                    <a:lnTo>
                      <a:pt x="113030" y="48260"/>
                    </a:lnTo>
                    <a:lnTo>
                      <a:pt x="111760" y="46989"/>
                    </a:lnTo>
                    <a:lnTo>
                      <a:pt x="111760" y="41910"/>
                    </a:lnTo>
                    <a:lnTo>
                      <a:pt x="133350" y="3810"/>
                    </a:lnTo>
                    <a:lnTo>
                      <a:pt x="128270" y="0"/>
                    </a:lnTo>
                    <a:close/>
                  </a:path>
                  <a:path w="175259" h="275589">
                    <a:moveTo>
                      <a:pt x="167640" y="26670"/>
                    </a:moveTo>
                    <a:lnTo>
                      <a:pt x="146050" y="64770"/>
                    </a:lnTo>
                    <a:lnTo>
                      <a:pt x="144780" y="66039"/>
                    </a:lnTo>
                    <a:lnTo>
                      <a:pt x="143510" y="66039"/>
                    </a:lnTo>
                    <a:lnTo>
                      <a:pt x="142240" y="67310"/>
                    </a:lnTo>
                    <a:lnTo>
                      <a:pt x="172973" y="67310"/>
                    </a:lnTo>
                    <a:lnTo>
                      <a:pt x="175260" y="63500"/>
                    </a:lnTo>
                    <a:lnTo>
                      <a:pt x="173990" y="30480"/>
                    </a:lnTo>
                    <a:lnTo>
                      <a:pt x="167640" y="26670"/>
                    </a:lnTo>
                    <a:close/>
                  </a:path>
                </a:pathLst>
              </a:custGeom>
              <a:solidFill>
                <a:srgbClr val="21212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60" name="object 60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82600" y="3107330"/>
                <a:ext cx="113029" cy="106680"/>
              </a:xfrm>
              <a:prstGeom prst="rect">
                <a:avLst/>
              </a:prstGeom>
            </p:spPr>
          </p:pic>
        </p:grpSp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52130" y="2062120"/>
              <a:ext cx="631190" cy="1701800"/>
            </a:xfrm>
            <a:prstGeom prst="rect">
              <a:avLst/>
            </a:prstGeom>
          </p:spPr>
        </p:pic>
        <p:sp>
          <p:nvSpPr>
            <p:cNvPr id="62" name="object 62"/>
            <p:cNvSpPr txBox="1"/>
            <p:nvPr/>
          </p:nvSpPr>
          <p:spPr>
            <a:xfrm>
              <a:off x="3384550" y="3927750"/>
              <a:ext cx="2057400" cy="15176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5" dirty="0">
                  <a:solidFill>
                    <a:srgbClr val="1E487C"/>
                  </a:solidFill>
                  <a:latin typeface="Arial"/>
                  <a:cs typeface="Arial"/>
                </a:rPr>
                <a:t>НЕЗНАЧИМАЯ</a:t>
              </a:r>
              <a:r>
                <a:rPr sz="1400" b="1" spc="-70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1400" b="1" spc="-35" dirty="0">
                  <a:solidFill>
                    <a:srgbClr val="1E487C"/>
                  </a:solidFill>
                  <a:latin typeface="Arial"/>
                  <a:cs typeface="Arial"/>
                </a:rPr>
                <a:t>РАБОТА</a:t>
              </a:r>
              <a:endParaRPr sz="1400" dirty="0">
                <a:latin typeface="Arial"/>
                <a:cs typeface="Arial"/>
              </a:endParaRPr>
            </a:p>
            <a:p>
              <a:pPr marL="12700" marR="168275">
                <a:lnSpc>
                  <a:spcPct val="99900"/>
                </a:lnSpc>
              </a:pPr>
              <a:r>
                <a:rPr sz="1400" spc="-2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Работа,</a:t>
              </a:r>
              <a:r>
                <a:rPr sz="1400" spc="1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2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которая</a:t>
              </a:r>
              <a:r>
                <a:rPr sz="1400" spc="1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не 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добавляет</a:t>
              </a:r>
              <a:r>
                <a:rPr sz="1400" spc="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ценности </a:t>
              </a:r>
              <a:r>
                <a:rPr sz="140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3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продукту,</a:t>
              </a:r>
              <a:r>
                <a:rPr sz="1400" spc="2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но</a:t>
              </a:r>
              <a:r>
                <a:rPr sz="1400" spc="2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при </a:t>
              </a:r>
              <a:r>
                <a:rPr sz="1400" spc="-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2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текущем</a:t>
              </a:r>
              <a:r>
                <a:rPr sz="140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состоянии </a:t>
              </a:r>
              <a:r>
                <a:rPr sz="140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производства</a:t>
              </a:r>
              <a:r>
                <a:rPr sz="1400" spc="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4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без</a:t>
              </a:r>
              <a:r>
                <a:rPr sz="1400" spc="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нее </a:t>
              </a:r>
              <a:r>
                <a:rPr sz="140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обойтись</a:t>
              </a:r>
              <a:r>
                <a:rPr sz="1400" spc="-4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2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невозможно.</a:t>
              </a:r>
              <a:endParaRPr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5896609" y="3922670"/>
              <a:ext cx="181165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0" dirty="0">
                  <a:solidFill>
                    <a:srgbClr val="1E487C"/>
                  </a:solidFill>
                  <a:latin typeface="Arial"/>
                  <a:cs typeface="Arial"/>
                </a:rPr>
                <a:t>ЗНАЧИМАЯ</a:t>
              </a:r>
              <a:r>
                <a:rPr sz="1400" b="1" spc="-30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1400" b="1" spc="-40" dirty="0">
                  <a:solidFill>
                    <a:srgbClr val="1E487C"/>
                  </a:solidFill>
                  <a:latin typeface="Arial"/>
                  <a:cs typeface="Arial"/>
                </a:rPr>
                <a:t>РАБОТА</a:t>
              </a:r>
              <a:endParaRPr sz="14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400" spc="-2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Работа,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2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которую</a:t>
              </a:r>
              <a:endParaRPr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5896609" y="4349390"/>
              <a:ext cx="2313305" cy="8775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99800"/>
                </a:lnSpc>
                <a:spcBef>
                  <a:spcPts val="100"/>
                </a:spcBef>
              </a:pPr>
              <a:r>
                <a:rPr sz="1400" spc="-2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необходимо</a:t>
              </a:r>
              <a:r>
                <a:rPr sz="1400" spc="1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выполнять</a:t>
              </a:r>
              <a:r>
                <a:rPr sz="1400" spc="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для </a:t>
              </a:r>
              <a:r>
                <a:rPr sz="1400" spc="-35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обеспечения</a:t>
              </a:r>
              <a:r>
                <a:rPr sz="1400" spc="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требований </a:t>
              </a:r>
              <a:r>
                <a:rPr sz="140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3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заказчика</a:t>
              </a:r>
              <a:r>
                <a:rPr sz="1400" spc="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и</a:t>
              </a:r>
              <a:r>
                <a:rPr sz="1400" spc="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добавления 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ценностей.</a:t>
              </a:r>
              <a:endParaRPr sz="1400" dirty="0">
                <a:latin typeface="Microsoft Sans Serif"/>
                <a:cs typeface="Microsoft Sans Serif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412750" y="1444900"/>
              <a:ext cx="8208645" cy="10591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0" dirty="0">
                  <a:solidFill>
                    <a:srgbClr val="1E487C"/>
                  </a:solidFill>
                  <a:latin typeface="Arial"/>
                  <a:cs typeface="Arial"/>
                </a:rPr>
                <a:t>Любой</a:t>
              </a:r>
              <a:r>
                <a:rPr sz="1800" b="1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1800" b="1" spc="-10" dirty="0">
                  <a:solidFill>
                    <a:srgbClr val="1E487C"/>
                  </a:solidFill>
                  <a:latin typeface="Arial"/>
                  <a:cs typeface="Arial"/>
                </a:rPr>
                <a:t>процесс</a:t>
              </a:r>
              <a:r>
                <a:rPr sz="1800" b="1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1800" b="1" spc="-10" dirty="0">
                  <a:solidFill>
                    <a:srgbClr val="1E487C"/>
                  </a:solidFill>
                  <a:latin typeface="Arial"/>
                  <a:cs typeface="Arial"/>
                </a:rPr>
                <a:t>создания</a:t>
              </a:r>
              <a:r>
                <a:rPr sz="1800" b="1" spc="10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1E487C"/>
                  </a:solidFill>
                  <a:latin typeface="Arial"/>
                  <a:cs typeface="Arial"/>
                </a:rPr>
                <a:t>продукта</a:t>
              </a:r>
              <a:r>
                <a:rPr sz="1800" b="1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1800" b="1" spc="-10" dirty="0">
                  <a:solidFill>
                    <a:srgbClr val="1E487C"/>
                  </a:solidFill>
                  <a:latin typeface="Arial"/>
                  <a:cs typeface="Arial"/>
                </a:rPr>
                <a:t>можно</a:t>
              </a:r>
              <a:r>
                <a:rPr sz="1800" b="1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1E487C"/>
                  </a:solidFill>
                  <a:latin typeface="Arial"/>
                  <a:cs typeface="Arial"/>
                </a:rPr>
                <a:t>разделить</a:t>
              </a:r>
              <a:r>
                <a:rPr sz="1800" b="1" spc="5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1800" b="1" dirty="0">
                  <a:solidFill>
                    <a:srgbClr val="1E487C"/>
                  </a:solidFill>
                  <a:latin typeface="Arial"/>
                  <a:cs typeface="Arial"/>
                </a:rPr>
                <a:t>на</a:t>
              </a:r>
              <a:r>
                <a:rPr sz="1800" b="1" spc="-5" dirty="0">
                  <a:solidFill>
                    <a:srgbClr val="1E487C"/>
                  </a:solidFill>
                  <a:latin typeface="Arial"/>
                  <a:cs typeface="Arial"/>
                </a:rPr>
                <a:t> три</a:t>
              </a:r>
              <a:r>
                <a:rPr sz="1800" b="1" spc="5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1E487C"/>
                  </a:solidFill>
                  <a:latin typeface="Arial"/>
                  <a:cs typeface="Arial"/>
                </a:rPr>
                <a:t>вида</a:t>
              </a:r>
              <a:r>
                <a:rPr sz="1800" b="1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1800" b="1" spc="-15" dirty="0">
                  <a:solidFill>
                    <a:srgbClr val="1E487C"/>
                  </a:solidFill>
                  <a:latin typeface="Arial"/>
                  <a:cs typeface="Arial"/>
                </a:rPr>
                <a:t>работ</a:t>
              </a:r>
              <a:endParaRPr sz="18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2000" dirty="0">
                <a:latin typeface="Arial"/>
                <a:cs typeface="Arial"/>
              </a:endParaRPr>
            </a:p>
            <a:p>
              <a:pPr marR="433705" algn="ctr">
                <a:lnSpc>
                  <a:spcPct val="100000"/>
                </a:lnSpc>
                <a:spcBef>
                  <a:spcPts val="1400"/>
                </a:spcBef>
              </a:pPr>
              <a:r>
                <a:rPr sz="1900" b="1" spc="-5" dirty="0">
                  <a:solidFill>
                    <a:srgbClr val="16365D"/>
                  </a:solidFill>
                  <a:latin typeface="Calibri"/>
                  <a:cs typeface="Calibri"/>
                </a:rPr>
                <a:t>Процесс</a:t>
              </a:r>
              <a:endParaRPr sz="1900" dirty="0">
                <a:latin typeface="Calibri"/>
                <a:cs typeface="Calibri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544830" y="3850280"/>
              <a:ext cx="165100" cy="259079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500" b="1" spc="20" dirty="0">
                  <a:solidFill>
                    <a:srgbClr val="16365D"/>
                  </a:solidFill>
                  <a:latin typeface="Arial"/>
                  <a:cs typeface="Arial"/>
                </a:rPr>
                <a:t>Я</a:t>
              </a:r>
              <a:endParaRPr sz="1500" dirty="0">
                <a:latin typeface="Arial"/>
                <a:cs typeface="Arial"/>
              </a:endParaRPr>
            </a:p>
          </p:txBody>
        </p:sp>
        <p:grpSp>
          <p:nvGrpSpPr>
            <p:cNvPr id="67" name="object 67"/>
            <p:cNvGrpSpPr/>
            <p:nvPr/>
          </p:nvGrpSpPr>
          <p:grpSpPr>
            <a:xfrm>
              <a:off x="1226819" y="2623460"/>
              <a:ext cx="6151880" cy="1059180"/>
              <a:chOff x="1226819" y="2623460"/>
              <a:chExt cx="6151880" cy="1059180"/>
            </a:xfrm>
          </p:grpSpPr>
          <p:sp>
            <p:nvSpPr>
              <p:cNvPr id="68" name="object 68"/>
              <p:cNvSpPr/>
              <p:nvPr/>
            </p:nvSpPr>
            <p:spPr>
              <a:xfrm>
                <a:off x="1226819" y="2647590"/>
                <a:ext cx="4521200" cy="1035050"/>
              </a:xfrm>
              <a:custGeom>
                <a:avLst/>
                <a:gdLst/>
                <a:ahLst/>
                <a:cxnLst/>
                <a:rect l="l" t="t" r="r" b="b"/>
                <a:pathLst>
                  <a:path w="4521200" h="1035050">
                    <a:moveTo>
                      <a:pt x="4521200" y="0"/>
                    </a:moveTo>
                    <a:lnTo>
                      <a:pt x="0" y="0"/>
                    </a:lnTo>
                    <a:lnTo>
                      <a:pt x="0" y="1035050"/>
                    </a:lnTo>
                    <a:lnTo>
                      <a:pt x="2260600" y="1035050"/>
                    </a:lnTo>
                    <a:lnTo>
                      <a:pt x="4521200" y="1035050"/>
                    </a:lnTo>
                    <a:lnTo>
                      <a:pt x="4521200" y="0"/>
                    </a:lnTo>
                    <a:close/>
                  </a:path>
                </a:pathLst>
              </a:custGeom>
              <a:solidFill>
                <a:srgbClr val="00000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226819" y="2624730"/>
                <a:ext cx="4521200" cy="1035050"/>
              </a:xfrm>
              <a:custGeom>
                <a:avLst/>
                <a:gdLst/>
                <a:ahLst/>
                <a:cxnLst/>
                <a:rect l="l" t="t" r="r" b="b"/>
                <a:pathLst>
                  <a:path w="4521200" h="1035050">
                    <a:moveTo>
                      <a:pt x="4521200" y="0"/>
                    </a:moveTo>
                    <a:lnTo>
                      <a:pt x="0" y="0"/>
                    </a:lnTo>
                    <a:lnTo>
                      <a:pt x="0" y="1035050"/>
                    </a:lnTo>
                    <a:lnTo>
                      <a:pt x="2260600" y="1035050"/>
                    </a:lnTo>
                    <a:lnTo>
                      <a:pt x="4521200" y="1035050"/>
                    </a:lnTo>
                    <a:lnTo>
                      <a:pt x="4521200" y="0"/>
                    </a:lnTo>
                    <a:close/>
                  </a:path>
                </a:pathLst>
              </a:custGeom>
              <a:solidFill>
                <a:srgbClr val="FF5C5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5749290" y="2653940"/>
                <a:ext cx="1062990" cy="1021080"/>
              </a:xfrm>
              <a:custGeom>
                <a:avLst/>
                <a:gdLst/>
                <a:ahLst/>
                <a:cxnLst/>
                <a:rect l="l" t="t" r="r" b="b"/>
                <a:pathLst>
                  <a:path w="1062990" h="1021079">
                    <a:moveTo>
                      <a:pt x="1062989" y="0"/>
                    </a:moveTo>
                    <a:lnTo>
                      <a:pt x="0" y="0"/>
                    </a:lnTo>
                    <a:lnTo>
                      <a:pt x="0" y="1021080"/>
                    </a:lnTo>
                    <a:lnTo>
                      <a:pt x="530860" y="1021080"/>
                    </a:lnTo>
                    <a:lnTo>
                      <a:pt x="1062989" y="1021080"/>
                    </a:lnTo>
                    <a:lnTo>
                      <a:pt x="1062989" y="0"/>
                    </a:lnTo>
                    <a:close/>
                  </a:path>
                </a:pathLst>
              </a:custGeom>
              <a:solidFill>
                <a:srgbClr val="00000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5749290" y="2631080"/>
                <a:ext cx="1062990" cy="1021080"/>
              </a:xfrm>
              <a:custGeom>
                <a:avLst/>
                <a:gdLst/>
                <a:ahLst/>
                <a:cxnLst/>
                <a:rect l="l" t="t" r="r" b="b"/>
                <a:pathLst>
                  <a:path w="1062990" h="1021079">
                    <a:moveTo>
                      <a:pt x="1062989" y="0"/>
                    </a:moveTo>
                    <a:lnTo>
                      <a:pt x="0" y="0"/>
                    </a:lnTo>
                    <a:lnTo>
                      <a:pt x="0" y="1021080"/>
                    </a:lnTo>
                    <a:lnTo>
                      <a:pt x="530860" y="1021080"/>
                    </a:lnTo>
                    <a:lnTo>
                      <a:pt x="1062989" y="1021080"/>
                    </a:lnTo>
                    <a:lnTo>
                      <a:pt x="1062989" y="0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6808469" y="2646320"/>
                <a:ext cx="570230" cy="1036319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1036320">
                    <a:moveTo>
                      <a:pt x="570229" y="0"/>
                    </a:moveTo>
                    <a:lnTo>
                      <a:pt x="0" y="0"/>
                    </a:lnTo>
                    <a:lnTo>
                      <a:pt x="0" y="1036320"/>
                    </a:lnTo>
                    <a:lnTo>
                      <a:pt x="284479" y="1036320"/>
                    </a:lnTo>
                    <a:lnTo>
                      <a:pt x="570229" y="1036320"/>
                    </a:lnTo>
                    <a:lnTo>
                      <a:pt x="570229" y="0"/>
                    </a:lnTo>
                    <a:close/>
                  </a:path>
                </a:pathLst>
              </a:custGeom>
              <a:solidFill>
                <a:srgbClr val="00000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6808469" y="2623460"/>
                <a:ext cx="570230" cy="1036319"/>
              </a:xfrm>
              <a:custGeom>
                <a:avLst/>
                <a:gdLst/>
                <a:ahLst/>
                <a:cxnLst/>
                <a:rect l="l" t="t" r="r" b="b"/>
                <a:pathLst>
                  <a:path w="570229" h="1036320">
                    <a:moveTo>
                      <a:pt x="570229" y="0"/>
                    </a:moveTo>
                    <a:lnTo>
                      <a:pt x="0" y="0"/>
                    </a:lnTo>
                    <a:lnTo>
                      <a:pt x="0" y="1036319"/>
                    </a:lnTo>
                    <a:lnTo>
                      <a:pt x="284479" y="1036319"/>
                    </a:lnTo>
                    <a:lnTo>
                      <a:pt x="570229" y="1036319"/>
                    </a:lnTo>
                    <a:lnTo>
                      <a:pt x="570229" y="0"/>
                    </a:lnTo>
                    <a:close/>
                  </a:path>
                </a:pathLst>
              </a:custGeom>
              <a:solidFill>
                <a:srgbClr val="91CF4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74" name="object 74"/>
            <p:cNvSpPr txBox="1"/>
            <p:nvPr/>
          </p:nvSpPr>
          <p:spPr>
            <a:xfrm>
              <a:off x="3257550" y="2798720"/>
              <a:ext cx="283210" cy="635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000" b="1" dirty="0">
                  <a:solidFill>
                    <a:srgbClr val="FFFFFF"/>
                  </a:solidFill>
                  <a:latin typeface="Calibri"/>
                  <a:cs typeface="Calibri"/>
                </a:rPr>
                <a:t>1</a:t>
              </a:r>
              <a:endParaRPr sz="4000" dirty="0">
                <a:latin typeface="Calibri"/>
                <a:cs typeface="Calibri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6441440" y="2817770"/>
              <a:ext cx="283210" cy="635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000" b="1" dirty="0">
                  <a:solidFill>
                    <a:srgbClr val="FFFFFF"/>
                  </a:solidFill>
                  <a:latin typeface="Calibri"/>
                  <a:cs typeface="Calibri"/>
                </a:rPr>
                <a:t>2</a:t>
              </a:r>
              <a:endParaRPr sz="4000" dirty="0">
                <a:latin typeface="Calibri"/>
                <a:cs typeface="Calibri"/>
              </a:endParaRPr>
            </a:p>
          </p:txBody>
        </p:sp>
        <p:grpSp>
          <p:nvGrpSpPr>
            <p:cNvPr id="76" name="object 76"/>
            <p:cNvGrpSpPr/>
            <p:nvPr/>
          </p:nvGrpSpPr>
          <p:grpSpPr>
            <a:xfrm>
              <a:off x="1059180" y="3864250"/>
              <a:ext cx="331470" cy="382270"/>
              <a:chOff x="1059180" y="3864250"/>
              <a:chExt cx="331470" cy="382270"/>
            </a:xfrm>
          </p:grpSpPr>
          <p:sp>
            <p:nvSpPr>
              <p:cNvPr id="77" name="object 77"/>
              <p:cNvSpPr/>
              <p:nvPr/>
            </p:nvSpPr>
            <p:spPr>
              <a:xfrm>
                <a:off x="1059180" y="3887110"/>
                <a:ext cx="33147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331469" h="359410">
                    <a:moveTo>
                      <a:pt x="173989" y="0"/>
                    </a:moveTo>
                    <a:lnTo>
                      <a:pt x="157479" y="0"/>
                    </a:lnTo>
                    <a:lnTo>
                      <a:pt x="148589" y="1269"/>
                    </a:lnTo>
                    <a:lnTo>
                      <a:pt x="140969" y="2539"/>
                    </a:lnTo>
                    <a:lnTo>
                      <a:pt x="132079" y="3809"/>
                    </a:lnTo>
                    <a:lnTo>
                      <a:pt x="123189" y="6349"/>
                    </a:lnTo>
                    <a:lnTo>
                      <a:pt x="107950" y="11429"/>
                    </a:lnTo>
                    <a:lnTo>
                      <a:pt x="100329" y="15239"/>
                    </a:lnTo>
                    <a:lnTo>
                      <a:pt x="92709" y="17779"/>
                    </a:lnTo>
                    <a:lnTo>
                      <a:pt x="77469" y="27939"/>
                    </a:lnTo>
                    <a:lnTo>
                      <a:pt x="71119" y="33019"/>
                    </a:lnTo>
                    <a:lnTo>
                      <a:pt x="63500" y="38099"/>
                    </a:lnTo>
                    <a:lnTo>
                      <a:pt x="57150" y="43179"/>
                    </a:lnTo>
                    <a:lnTo>
                      <a:pt x="50800" y="49529"/>
                    </a:lnTo>
                    <a:lnTo>
                      <a:pt x="45719" y="55879"/>
                    </a:lnTo>
                    <a:lnTo>
                      <a:pt x="39369" y="62229"/>
                    </a:lnTo>
                    <a:lnTo>
                      <a:pt x="16509" y="100329"/>
                    </a:lnTo>
                    <a:lnTo>
                      <a:pt x="2539" y="143509"/>
                    </a:lnTo>
                    <a:lnTo>
                      <a:pt x="0" y="161289"/>
                    </a:lnTo>
                    <a:lnTo>
                      <a:pt x="0" y="189229"/>
                    </a:lnTo>
                    <a:lnTo>
                      <a:pt x="1269" y="198119"/>
                    </a:lnTo>
                    <a:lnTo>
                      <a:pt x="1269" y="208279"/>
                    </a:lnTo>
                    <a:lnTo>
                      <a:pt x="3809" y="217169"/>
                    </a:lnTo>
                    <a:lnTo>
                      <a:pt x="5079" y="226059"/>
                    </a:lnTo>
                    <a:lnTo>
                      <a:pt x="10159" y="243839"/>
                    </a:lnTo>
                    <a:lnTo>
                      <a:pt x="36829" y="293369"/>
                    </a:lnTo>
                    <a:lnTo>
                      <a:pt x="68579" y="325119"/>
                    </a:lnTo>
                    <a:lnTo>
                      <a:pt x="74929" y="331469"/>
                    </a:lnTo>
                    <a:lnTo>
                      <a:pt x="82550" y="335279"/>
                    </a:lnTo>
                    <a:lnTo>
                      <a:pt x="90169" y="340359"/>
                    </a:lnTo>
                    <a:lnTo>
                      <a:pt x="97789" y="344169"/>
                    </a:lnTo>
                    <a:lnTo>
                      <a:pt x="106679" y="347979"/>
                    </a:lnTo>
                    <a:lnTo>
                      <a:pt x="114300" y="350519"/>
                    </a:lnTo>
                    <a:lnTo>
                      <a:pt x="123189" y="353059"/>
                    </a:lnTo>
                    <a:lnTo>
                      <a:pt x="130809" y="355599"/>
                    </a:lnTo>
                    <a:lnTo>
                      <a:pt x="157479" y="359409"/>
                    </a:lnTo>
                    <a:lnTo>
                      <a:pt x="173989" y="359409"/>
                    </a:lnTo>
                    <a:lnTo>
                      <a:pt x="200659" y="355599"/>
                    </a:lnTo>
                    <a:lnTo>
                      <a:pt x="208279" y="353059"/>
                    </a:lnTo>
                    <a:lnTo>
                      <a:pt x="217169" y="350519"/>
                    </a:lnTo>
                    <a:lnTo>
                      <a:pt x="224789" y="347979"/>
                    </a:lnTo>
                    <a:lnTo>
                      <a:pt x="232409" y="344169"/>
                    </a:lnTo>
                    <a:lnTo>
                      <a:pt x="241300" y="340359"/>
                    </a:lnTo>
                    <a:lnTo>
                      <a:pt x="248919" y="335279"/>
                    </a:lnTo>
                    <a:lnTo>
                      <a:pt x="255269" y="330199"/>
                    </a:lnTo>
                    <a:lnTo>
                      <a:pt x="262889" y="325119"/>
                    </a:lnTo>
                    <a:lnTo>
                      <a:pt x="270509" y="318769"/>
                    </a:lnTo>
                    <a:lnTo>
                      <a:pt x="276859" y="313689"/>
                    </a:lnTo>
                    <a:lnTo>
                      <a:pt x="281939" y="307339"/>
                    </a:lnTo>
                    <a:lnTo>
                      <a:pt x="294639" y="292099"/>
                    </a:lnTo>
                    <a:lnTo>
                      <a:pt x="299719" y="285749"/>
                    </a:lnTo>
                    <a:lnTo>
                      <a:pt x="304800" y="278129"/>
                    </a:lnTo>
                    <a:lnTo>
                      <a:pt x="308609" y="269239"/>
                    </a:lnTo>
                    <a:lnTo>
                      <a:pt x="313689" y="261619"/>
                    </a:lnTo>
                    <a:lnTo>
                      <a:pt x="316229" y="252729"/>
                    </a:lnTo>
                    <a:lnTo>
                      <a:pt x="320039" y="243839"/>
                    </a:lnTo>
                    <a:lnTo>
                      <a:pt x="327659" y="217169"/>
                    </a:lnTo>
                    <a:lnTo>
                      <a:pt x="328929" y="208279"/>
                    </a:lnTo>
                    <a:lnTo>
                      <a:pt x="330200" y="198119"/>
                    </a:lnTo>
                    <a:lnTo>
                      <a:pt x="330200" y="189229"/>
                    </a:lnTo>
                    <a:lnTo>
                      <a:pt x="331469" y="179069"/>
                    </a:lnTo>
                    <a:lnTo>
                      <a:pt x="331469" y="170179"/>
                    </a:lnTo>
                    <a:lnTo>
                      <a:pt x="330200" y="161289"/>
                    </a:lnTo>
                    <a:lnTo>
                      <a:pt x="328929" y="151129"/>
                    </a:lnTo>
                    <a:lnTo>
                      <a:pt x="327659" y="142239"/>
                    </a:lnTo>
                    <a:lnTo>
                      <a:pt x="325119" y="133349"/>
                    </a:lnTo>
                    <a:lnTo>
                      <a:pt x="323850" y="124459"/>
                    </a:lnTo>
                    <a:lnTo>
                      <a:pt x="320039" y="115569"/>
                    </a:lnTo>
                    <a:lnTo>
                      <a:pt x="317500" y="106679"/>
                    </a:lnTo>
                    <a:lnTo>
                      <a:pt x="313689" y="97789"/>
                    </a:lnTo>
                    <a:lnTo>
                      <a:pt x="308609" y="90169"/>
                    </a:lnTo>
                    <a:lnTo>
                      <a:pt x="304800" y="81279"/>
                    </a:lnTo>
                    <a:lnTo>
                      <a:pt x="294639" y="66039"/>
                    </a:lnTo>
                    <a:lnTo>
                      <a:pt x="288289" y="59689"/>
                    </a:lnTo>
                    <a:lnTo>
                      <a:pt x="283209" y="52069"/>
                    </a:lnTo>
                    <a:lnTo>
                      <a:pt x="270509" y="39369"/>
                    </a:lnTo>
                    <a:lnTo>
                      <a:pt x="255269" y="29209"/>
                    </a:lnTo>
                    <a:lnTo>
                      <a:pt x="248919" y="24129"/>
                    </a:lnTo>
                    <a:lnTo>
                      <a:pt x="241300" y="19049"/>
                    </a:lnTo>
                    <a:lnTo>
                      <a:pt x="232409" y="15239"/>
                    </a:lnTo>
                    <a:lnTo>
                      <a:pt x="224789" y="11429"/>
                    </a:lnTo>
                    <a:lnTo>
                      <a:pt x="217169" y="8889"/>
                    </a:lnTo>
                    <a:lnTo>
                      <a:pt x="208279" y="6349"/>
                    </a:lnTo>
                    <a:lnTo>
                      <a:pt x="200659" y="3809"/>
                    </a:lnTo>
                    <a:lnTo>
                      <a:pt x="173989" y="0"/>
                    </a:lnTo>
                    <a:close/>
                  </a:path>
                </a:pathLst>
              </a:custGeom>
              <a:solidFill>
                <a:srgbClr val="00000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1059180" y="3864250"/>
                <a:ext cx="33147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331469" h="359410">
                    <a:moveTo>
                      <a:pt x="173989" y="0"/>
                    </a:moveTo>
                    <a:lnTo>
                      <a:pt x="157479" y="0"/>
                    </a:lnTo>
                    <a:lnTo>
                      <a:pt x="148589" y="1269"/>
                    </a:lnTo>
                    <a:lnTo>
                      <a:pt x="140969" y="2539"/>
                    </a:lnTo>
                    <a:lnTo>
                      <a:pt x="123189" y="5079"/>
                    </a:lnTo>
                    <a:lnTo>
                      <a:pt x="115569" y="7619"/>
                    </a:lnTo>
                    <a:lnTo>
                      <a:pt x="107950" y="11429"/>
                    </a:lnTo>
                    <a:lnTo>
                      <a:pt x="100329" y="13969"/>
                    </a:lnTo>
                    <a:lnTo>
                      <a:pt x="92709" y="17779"/>
                    </a:lnTo>
                    <a:lnTo>
                      <a:pt x="85089" y="22859"/>
                    </a:lnTo>
                    <a:lnTo>
                      <a:pt x="77469" y="26669"/>
                    </a:lnTo>
                    <a:lnTo>
                      <a:pt x="71119" y="31750"/>
                    </a:lnTo>
                    <a:lnTo>
                      <a:pt x="63500" y="38100"/>
                    </a:lnTo>
                    <a:lnTo>
                      <a:pt x="57150" y="43179"/>
                    </a:lnTo>
                    <a:lnTo>
                      <a:pt x="50800" y="49529"/>
                    </a:lnTo>
                    <a:lnTo>
                      <a:pt x="45719" y="55879"/>
                    </a:lnTo>
                    <a:lnTo>
                      <a:pt x="39369" y="62229"/>
                    </a:lnTo>
                    <a:lnTo>
                      <a:pt x="16509" y="100329"/>
                    </a:lnTo>
                    <a:lnTo>
                      <a:pt x="2539" y="143509"/>
                    </a:lnTo>
                    <a:lnTo>
                      <a:pt x="0" y="161289"/>
                    </a:lnTo>
                    <a:lnTo>
                      <a:pt x="0" y="189229"/>
                    </a:lnTo>
                    <a:lnTo>
                      <a:pt x="1269" y="198119"/>
                    </a:lnTo>
                    <a:lnTo>
                      <a:pt x="1269" y="208279"/>
                    </a:lnTo>
                    <a:lnTo>
                      <a:pt x="3809" y="217169"/>
                    </a:lnTo>
                    <a:lnTo>
                      <a:pt x="5079" y="226059"/>
                    </a:lnTo>
                    <a:lnTo>
                      <a:pt x="10159" y="243839"/>
                    </a:lnTo>
                    <a:lnTo>
                      <a:pt x="36829" y="293369"/>
                    </a:lnTo>
                    <a:lnTo>
                      <a:pt x="68579" y="325119"/>
                    </a:lnTo>
                    <a:lnTo>
                      <a:pt x="74929" y="330200"/>
                    </a:lnTo>
                    <a:lnTo>
                      <a:pt x="114300" y="350519"/>
                    </a:lnTo>
                    <a:lnTo>
                      <a:pt x="123189" y="353059"/>
                    </a:lnTo>
                    <a:lnTo>
                      <a:pt x="130809" y="355600"/>
                    </a:lnTo>
                    <a:lnTo>
                      <a:pt x="157479" y="359409"/>
                    </a:lnTo>
                    <a:lnTo>
                      <a:pt x="173989" y="359409"/>
                    </a:lnTo>
                    <a:lnTo>
                      <a:pt x="200659" y="355600"/>
                    </a:lnTo>
                    <a:lnTo>
                      <a:pt x="208279" y="353059"/>
                    </a:lnTo>
                    <a:lnTo>
                      <a:pt x="217169" y="350519"/>
                    </a:lnTo>
                    <a:lnTo>
                      <a:pt x="224789" y="346709"/>
                    </a:lnTo>
                    <a:lnTo>
                      <a:pt x="232409" y="344169"/>
                    </a:lnTo>
                    <a:lnTo>
                      <a:pt x="241300" y="339089"/>
                    </a:lnTo>
                    <a:lnTo>
                      <a:pt x="248919" y="335279"/>
                    </a:lnTo>
                    <a:lnTo>
                      <a:pt x="255269" y="330200"/>
                    </a:lnTo>
                    <a:lnTo>
                      <a:pt x="262889" y="325119"/>
                    </a:lnTo>
                    <a:lnTo>
                      <a:pt x="270509" y="318769"/>
                    </a:lnTo>
                    <a:lnTo>
                      <a:pt x="276859" y="312419"/>
                    </a:lnTo>
                    <a:lnTo>
                      <a:pt x="281939" y="306069"/>
                    </a:lnTo>
                    <a:lnTo>
                      <a:pt x="288289" y="299719"/>
                    </a:lnTo>
                    <a:lnTo>
                      <a:pt x="294639" y="292100"/>
                    </a:lnTo>
                    <a:lnTo>
                      <a:pt x="299719" y="285750"/>
                    </a:lnTo>
                    <a:lnTo>
                      <a:pt x="304800" y="276859"/>
                    </a:lnTo>
                    <a:lnTo>
                      <a:pt x="308609" y="269239"/>
                    </a:lnTo>
                    <a:lnTo>
                      <a:pt x="313689" y="261619"/>
                    </a:lnTo>
                    <a:lnTo>
                      <a:pt x="316229" y="252729"/>
                    </a:lnTo>
                    <a:lnTo>
                      <a:pt x="320039" y="243839"/>
                    </a:lnTo>
                    <a:lnTo>
                      <a:pt x="327659" y="217169"/>
                    </a:lnTo>
                    <a:lnTo>
                      <a:pt x="328929" y="207009"/>
                    </a:lnTo>
                    <a:lnTo>
                      <a:pt x="330200" y="198119"/>
                    </a:lnTo>
                    <a:lnTo>
                      <a:pt x="330200" y="189229"/>
                    </a:lnTo>
                    <a:lnTo>
                      <a:pt x="331469" y="179069"/>
                    </a:lnTo>
                    <a:lnTo>
                      <a:pt x="331469" y="170179"/>
                    </a:lnTo>
                    <a:lnTo>
                      <a:pt x="330200" y="161289"/>
                    </a:lnTo>
                    <a:lnTo>
                      <a:pt x="328929" y="151129"/>
                    </a:lnTo>
                    <a:lnTo>
                      <a:pt x="327659" y="142239"/>
                    </a:lnTo>
                    <a:lnTo>
                      <a:pt x="325119" y="133350"/>
                    </a:lnTo>
                    <a:lnTo>
                      <a:pt x="323850" y="124459"/>
                    </a:lnTo>
                    <a:lnTo>
                      <a:pt x="320039" y="115569"/>
                    </a:lnTo>
                    <a:lnTo>
                      <a:pt x="317500" y="106679"/>
                    </a:lnTo>
                    <a:lnTo>
                      <a:pt x="313689" y="97789"/>
                    </a:lnTo>
                    <a:lnTo>
                      <a:pt x="308609" y="88900"/>
                    </a:lnTo>
                    <a:lnTo>
                      <a:pt x="304800" y="81279"/>
                    </a:lnTo>
                    <a:lnTo>
                      <a:pt x="294639" y="66039"/>
                    </a:lnTo>
                    <a:lnTo>
                      <a:pt x="288289" y="59689"/>
                    </a:lnTo>
                    <a:lnTo>
                      <a:pt x="283209" y="52069"/>
                    </a:lnTo>
                    <a:lnTo>
                      <a:pt x="270509" y="39369"/>
                    </a:lnTo>
                    <a:lnTo>
                      <a:pt x="255269" y="29209"/>
                    </a:lnTo>
                    <a:lnTo>
                      <a:pt x="248919" y="24129"/>
                    </a:lnTo>
                    <a:lnTo>
                      <a:pt x="241300" y="19050"/>
                    </a:lnTo>
                    <a:lnTo>
                      <a:pt x="232409" y="15239"/>
                    </a:lnTo>
                    <a:lnTo>
                      <a:pt x="224789" y="11429"/>
                    </a:lnTo>
                    <a:lnTo>
                      <a:pt x="217169" y="8889"/>
                    </a:lnTo>
                    <a:lnTo>
                      <a:pt x="208279" y="6350"/>
                    </a:lnTo>
                    <a:lnTo>
                      <a:pt x="200659" y="3809"/>
                    </a:lnTo>
                    <a:lnTo>
                      <a:pt x="173989" y="0"/>
                    </a:lnTo>
                    <a:close/>
                  </a:path>
                </a:pathLst>
              </a:custGeom>
              <a:solidFill>
                <a:srgbClr val="FF5C5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79" name="object 79"/>
            <p:cNvSpPr txBox="1"/>
            <p:nvPr/>
          </p:nvSpPr>
          <p:spPr>
            <a:xfrm>
              <a:off x="1184910" y="3945530"/>
              <a:ext cx="1681480" cy="10896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814"/>
                </a:lnSpc>
                <a:tabLst>
                  <a:tab pos="334645" algn="l"/>
                </a:tabLst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1	</a:t>
              </a:r>
              <a:r>
                <a:rPr sz="1400" b="1" spc="-5" dirty="0">
                  <a:solidFill>
                    <a:srgbClr val="1E487C"/>
                  </a:solidFill>
                  <a:latin typeface="Arial"/>
                  <a:cs typeface="Arial"/>
                </a:rPr>
                <a:t>ПОТЕРИ</a:t>
              </a:r>
              <a:endParaRPr sz="1400" dirty="0">
                <a:latin typeface="Arial"/>
                <a:cs typeface="Arial"/>
              </a:endParaRPr>
            </a:p>
            <a:p>
              <a:pPr marL="335280" marR="5080">
                <a:lnSpc>
                  <a:spcPts val="1670"/>
                </a:lnSpc>
                <a:spcBef>
                  <a:spcPts val="15"/>
                </a:spcBef>
              </a:pPr>
              <a:r>
                <a:rPr sz="1400" spc="-2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Работа, </a:t>
              </a:r>
              <a:r>
                <a:rPr sz="1400" spc="-2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которая </a:t>
              </a:r>
              <a:r>
                <a:rPr sz="1400" spc="-35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не</a:t>
              </a:r>
              <a:r>
                <a:rPr sz="1400" spc="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добавляет</a:t>
              </a:r>
              <a:endParaRPr sz="1400" dirty="0">
                <a:latin typeface="Microsoft Sans Serif"/>
                <a:cs typeface="Microsoft Sans Serif"/>
              </a:endParaRPr>
            </a:p>
            <a:p>
              <a:pPr marL="335280" marR="570865">
                <a:lnSpc>
                  <a:spcPts val="1680"/>
                </a:lnSpc>
                <a:spcBef>
                  <a:spcPts val="5"/>
                </a:spcBef>
              </a:pPr>
              <a:r>
                <a:rPr sz="1400" spc="-2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ц</a:t>
              </a:r>
              <a:r>
                <a:rPr sz="1400" spc="-1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е</a:t>
              </a:r>
              <a:r>
                <a:rPr sz="140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н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но</a:t>
              </a:r>
              <a:r>
                <a:rPr sz="1400" spc="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с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ти  </a:t>
              </a:r>
              <a:r>
                <a:rPr sz="1400" spc="-3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п</a:t>
              </a:r>
              <a:r>
                <a:rPr sz="1400" spc="-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р</a:t>
              </a:r>
              <a:r>
                <a:rPr sz="1400" spc="-4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о</a:t>
              </a:r>
              <a:r>
                <a:rPr sz="140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д</a:t>
              </a:r>
              <a:r>
                <a:rPr sz="1400" spc="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у</a:t>
              </a:r>
              <a:r>
                <a:rPr sz="1400" spc="-7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к</a:t>
              </a:r>
              <a:r>
                <a:rPr sz="1400" spc="1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т</a:t>
              </a:r>
              <a:r>
                <a:rPr sz="1400" spc="-135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у</a:t>
              </a:r>
              <a:r>
                <a:rPr sz="1400" dirty="0">
                  <a:solidFill>
                    <a:srgbClr val="1E487C"/>
                  </a:solidFill>
                  <a:latin typeface="Microsoft Sans Serif"/>
                  <a:cs typeface="Microsoft Sans Serif"/>
                </a:rPr>
                <a:t>.</a:t>
              </a:r>
              <a:endParaRPr sz="1400" dirty="0">
                <a:latin typeface="Microsoft Sans Serif"/>
                <a:cs typeface="Microsoft Sans Serif"/>
              </a:endParaRPr>
            </a:p>
          </p:txBody>
        </p:sp>
        <p:grpSp>
          <p:nvGrpSpPr>
            <p:cNvPr id="80" name="object 80"/>
            <p:cNvGrpSpPr/>
            <p:nvPr/>
          </p:nvGrpSpPr>
          <p:grpSpPr>
            <a:xfrm>
              <a:off x="2984500" y="3829960"/>
              <a:ext cx="332740" cy="382270"/>
              <a:chOff x="2984500" y="3829960"/>
              <a:chExt cx="332740" cy="382270"/>
            </a:xfrm>
          </p:grpSpPr>
          <p:sp>
            <p:nvSpPr>
              <p:cNvPr id="81" name="object 81"/>
              <p:cNvSpPr/>
              <p:nvPr/>
            </p:nvSpPr>
            <p:spPr>
              <a:xfrm>
                <a:off x="2984500" y="3852820"/>
                <a:ext cx="33274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59410">
                    <a:moveTo>
                      <a:pt x="184150" y="358140"/>
                    </a:moveTo>
                    <a:lnTo>
                      <a:pt x="149860" y="358140"/>
                    </a:lnTo>
                    <a:lnTo>
                      <a:pt x="157480" y="359410"/>
                    </a:lnTo>
                    <a:lnTo>
                      <a:pt x="175260" y="359410"/>
                    </a:lnTo>
                    <a:lnTo>
                      <a:pt x="184150" y="358140"/>
                    </a:lnTo>
                    <a:close/>
                  </a:path>
                  <a:path w="332739" h="359410">
                    <a:moveTo>
                      <a:pt x="175260" y="0"/>
                    </a:moveTo>
                    <a:lnTo>
                      <a:pt x="158750" y="0"/>
                    </a:lnTo>
                    <a:lnTo>
                      <a:pt x="140969" y="2540"/>
                    </a:lnTo>
                    <a:lnTo>
                      <a:pt x="86360" y="22860"/>
                    </a:lnTo>
                    <a:lnTo>
                      <a:pt x="45719" y="55880"/>
                    </a:lnTo>
                    <a:lnTo>
                      <a:pt x="17780" y="100330"/>
                    </a:lnTo>
                    <a:lnTo>
                      <a:pt x="13969" y="109220"/>
                    </a:lnTo>
                    <a:lnTo>
                      <a:pt x="10160" y="116840"/>
                    </a:lnTo>
                    <a:lnTo>
                      <a:pt x="7619" y="125730"/>
                    </a:lnTo>
                    <a:lnTo>
                      <a:pt x="6350" y="134620"/>
                    </a:lnTo>
                    <a:lnTo>
                      <a:pt x="3810" y="143510"/>
                    </a:lnTo>
                    <a:lnTo>
                      <a:pt x="1269" y="161290"/>
                    </a:lnTo>
                    <a:lnTo>
                      <a:pt x="1269" y="171450"/>
                    </a:lnTo>
                    <a:lnTo>
                      <a:pt x="0" y="180340"/>
                    </a:lnTo>
                    <a:lnTo>
                      <a:pt x="1269" y="189230"/>
                    </a:lnTo>
                    <a:lnTo>
                      <a:pt x="1269" y="199390"/>
                    </a:lnTo>
                    <a:lnTo>
                      <a:pt x="3810" y="217170"/>
                    </a:lnTo>
                    <a:lnTo>
                      <a:pt x="8889" y="234950"/>
                    </a:lnTo>
                    <a:lnTo>
                      <a:pt x="11430" y="245110"/>
                    </a:lnTo>
                    <a:lnTo>
                      <a:pt x="15239" y="252730"/>
                    </a:lnTo>
                    <a:lnTo>
                      <a:pt x="22860" y="270510"/>
                    </a:lnTo>
                    <a:lnTo>
                      <a:pt x="27939" y="278130"/>
                    </a:lnTo>
                    <a:lnTo>
                      <a:pt x="31750" y="285750"/>
                    </a:lnTo>
                    <a:lnTo>
                      <a:pt x="38100" y="293370"/>
                    </a:lnTo>
                    <a:lnTo>
                      <a:pt x="43180" y="299720"/>
                    </a:lnTo>
                    <a:lnTo>
                      <a:pt x="49530" y="307340"/>
                    </a:lnTo>
                    <a:lnTo>
                      <a:pt x="62230" y="320040"/>
                    </a:lnTo>
                    <a:lnTo>
                      <a:pt x="68580" y="325120"/>
                    </a:lnTo>
                    <a:lnTo>
                      <a:pt x="76200" y="331470"/>
                    </a:lnTo>
                    <a:lnTo>
                      <a:pt x="83819" y="335280"/>
                    </a:lnTo>
                    <a:lnTo>
                      <a:pt x="91439" y="340360"/>
                    </a:lnTo>
                    <a:lnTo>
                      <a:pt x="106680" y="347980"/>
                    </a:lnTo>
                    <a:lnTo>
                      <a:pt x="115569" y="350520"/>
                    </a:lnTo>
                    <a:lnTo>
                      <a:pt x="123189" y="353060"/>
                    </a:lnTo>
                    <a:lnTo>
                      <a:pt x="140969" y="358140"/>
                    </a:lnTo>
                    <a:lnTo>
                      <a:pt x="193039" y="358140"/>
                    </a:lnTo>
                    <a:lnTo>
                      <a:pt x="200660" y="355600"/>
                    </a:lnTo>
                    <a:lnTo>
                      <a:pt x="209550" y="353060"/>
                    </a:lnTo>
                    <a:lnTo>
                      <a:pt x="217169" y="350520"/>
                    </a:lnTo>
                    <a:lnTo>
                      <a:pt x="226060" y="347980"/>
                    </a:lnTo>
                    <a:lnTo>
                      <a:pt x="241300" y="340360"/>
                    </a:lnTo>
                    <a:lnTo>
                      <a:pt x="264160" y="325120"/>
                    </a:lnTo>
                    <a:lnTo>
                      <a:pt x="270510" y="320040"/>
                    </a:lnTo>
                    <a:lnTo>
                      <a:pt x="283210" y="307340"/>
                    </a:lnTo>
                    <a:lnTo>
                      <a:pt x="289560" y="299720"/>
                    </a:lnTo>
                    <a:lnTo>
                      <a:pt x="295910" y="293370"/>
                    </a:lnTo>
                    <a:lnTo>
                      <a:pt x="306070" y="278130"/>
                    </a:lnTo>
                    <a:lnTo>
                      <a:pt x="309879" y="269240"/>
                    </a:lnTo>
                    <a:lnTo>
                      <a:pt x="313689" y="261620"/>
                    </a:lnTo>
                    <a:lnTo>
                      <a:pt x="321310" y="243840"/>
                    </a:lnTo>
                    <a:lnTo>
                      <a:pt x="328929" y="217170"/>
                    </a:lnTo>
                    <a:lnTo>
                      <a:pt x="330200" y="208280"/>
                    </a:lnTo>
                    <a:lnTo>
                      <a:pt x="331470" y="198120"/>
                    </a:lnTo>
                    <a:lnTo>
                      <a:pt x="331470" y="189230"/>
                    </a:lnTo>
                    <a:lnTo>
                      <a:pt x="332739" y="180340"/>
                    </a:lnTo>
                    <a:lnTo>
                      <a:pt x="332739" y="170180"/>
                    </a:lnTo>
                    <a:lnTo>
                      <a:pt x="331470" y="161290"/>
                    </a:lnTo>
                    <a:lnTo>
                      <a:pt x="330200" y="151130"/>
                    </a:lnTo>
                    <a:lnTo>
                      <a:pt x="328929" y="142240"/>
                    </a:lnTo>
                    <a:lnTo>
                      <a:pt x="318770" y="106680"/>
                    </a:lnTo>
                    <a:lnTo>
                      <a:pt x="313689" y="97790"/>
                    </a:lnTo>
                    <a:lnTo>
                      <a:pt x="309879" y="90170"/>
                    </a:lnTo>
                    <a:lnTo>
                      <a:pt x="306070" y="81280"/>
                    </a:lnTo>
                    <a:lnTo>
                      <a:pt x="300989" y="73660"/>
                    </a:lnTo>
                    <a:lnTo>
                      <a:pt x="295910" y="67310"/>
                    </a:lnTo>
                    <a:lnTo>
                      <a:pt x="289560" y="59690"/>
                    </a:lnTo>
                    <a:lnTo>
                      <a:pt x="284479" y="52070"/>
                    </a:lnTo>
                    <a:lnTo>
                      <a:pt x="276860" y="45720"/>
                    </a:lnTo>
                    <a:lnTo>
                      <a:pt x="270510" y="40640"/>
                    </a:lnTo>
                    <a:lnTo>
                      <a:pt x="264160" y="34290"/>
                    </a:lnTo>
                    <a:lnTo>
                      <a:pt x="241300" y="19050"/>
                    </a:lnTo>
                    <a:lnTo>
                      <a:pt x="226060" y="11430"/>
                    </a:lnTo>
                    <a:lnTo>
                      <a:pt x="217169" y="8890"/>
                    </a:lnTo>
                    <a:lnTo>
                      <a:pt x="209550" y="6350"/>
                    </a:lnTo>
                    <a:lnTo>
                      <a:pt x="200660" y="3810"/>
                    </a:lnTo>
                    <a:lnTo>
                      <a:pt x="193039" y="2540"/>
                    </a:lnTo>
                    <a:lnTo>
                      <a:pt x="175260" y="0"/>
                    </a:lnTo>
                    <a:close/>
                  </a:path>
                </a:pathLst>
              </a:custGeom>
              <a:solidFill>
                <a:srgbClr val="00000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2984500" y="3829960"/>
                <a:ext cx="33274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59410">
                    <a:moveTo>
                      <a:pt x="175260" y="0"/>
                    </a:moveTo>
                    <a:lnTo>
                      <a:pt x="158750" y="0"/>
                    </a:lnTo>
                    <a:lnTo>
                      <a:pt x="140969" y="2539"/>
                    </a:lnTo>
                    <a:lnTo>
                      <a:pt x="133350" y="3809"/>
                    </a:lnTo>
                    <a:lnTo>
                      <a:pt x="124460" y="5079"/>
                    </a:lnTo>
                    <a:lnTo>
                      <a:pt x="116839" y="7619"/>
                    </a:lnTo>
                    <a:lnTo>
                      <a:pt x="101600" y="15239"/>
                    </a:lnTo>
                    <a:lnTo>
                      <a:pt x="93980" y="17779"/>
                    </a:lnTo>
                    <a:lnTo>
                      <a:pt x="86360" y="22859"/>
                    </a:lnTo>
                    <a:lnTo>
                      <a:pt x="78739" y="26669"/>
                    </a:lnTo>
                    <a:lnTo>
                      <a:pt x="71119" y="31749"/>
                    </a:lnTo>
                    <a:lnTo>
                      <a:pt x="64769" y="38099"/>
                    </a:lnTo>
                    <a:lnTo>
                      <a:pt x="58419" y="43179"/>
                    </a:lnTo>
                    <a:lnTo>
                      <a:pt x="45719" y="55879"/>
                    </a:lnTo>
                    <a:lnTo>
                      <a:pt x="40639" y="62229"/>
                    </a:lnTo>
                    <a:lnTo>
                      <a:pt x="25400" y="85089"/>
                    </a:lnTo>
                    <a:lnTo>
                      <a:pt x="17780" y="100329"/>
                    </a:lnTo>
                    <a:lnTo>
                      <a:pt x="13969" y="109219"/>
                    </a:lnTo>
                    <a:lnTo>
                      <a:pt x="10160" y="116839"/>
                    </a:lnTo>
                    <a:lnTo>
                      <a:pt x="7619" y="125729"/>
                    </a:lnTo>
                    <a:lnTo>
                      <a:pt x="6350" y="134619"/>
                    </a:lnTo>
                    <a:lnTo>
                      <a:pt x="3810" y="143509"/>
                    </a:lnTo>
                    <a:lnTo>
                      <a:pt x="1269" y="161289"/>
                    </a:lnTo>
                    <a:lnTo>
                      <a:pt x="1269" y="171449"/>
                    </a:lnTo>
                    <a:lnTo>
                      <a:pt x="0" y="180339"/>
                    </a:lnTo>
                    <a:lnTo>
                      <a:pt x="1269" y="189229"/>
                    </a:lnTo>
                    <a:lnTo>
                      <a:pt x="1269" y="198119"/>
                    </a:lnTo>
                    <a:lnTo>
                      <a:pt x="2539" y="208279"/>
                    </a:lnTo>
                    <a:lnTo>
                      <a:pt x="3810" y="217169"/>
                    </a:lnTo>
                    <a:lnTo>
                      <a:pt x="11430" y="243839"/>
                    </a:lnTo>
                    <a:lnTo>
                      <a:pt x="22860" y="270509"/>
                    </a:lnTo>
                    <a:lnTo>
                      <a:pt x="27939" y="278129"/>
                    </a:lnTo>
                    <a:lnTo>
                      <a:pt x="31750" y="285749"/>
                    </a:lnTo>
                    <a:lnTo>
                      <a:pt x="38100" y="293369"/>
                    </a:lnTo>
                    <a:lnTo>
                      <a:pt x="43180" y="299719"/>
                    </a:lnTo>
                    <a:lnTo>
                      <a:pt x="49530" y="307339"/>
                    </a:lnTo>
                    <a:lnTo>
                      <a:pt x="91439" y="340359"/>
                    </a:lnTo>
                    <a:lnTo>
                      <a:pt x="115569" y="350519"/>
                    </a:lnTo>
                    <a:lnTo>
                      <a:pt x="123189" y="353059"/>
                    </a:lnTo>
                    <a:lnTo>
                      <a:pt x="132080" y="355599"/>
                    </a:lnTo>
                    <a:lnTo>
                      <a:pt x="149860" y="358139"/>
                    </a:lnTo>
                    <a:lnTo>
                      <a:pt x="157480" y="359409"/>
                    </a:lnTo>
                    <a:lnTo>
                      <a:pt x="175260" y="359409"/>
                    </a:lnTo>
                    <a:lnTo>
                      <a:pt x="193039" y="356869"/>
                    </a:lnTo>
                    <a:lnTo>
                      <a:pt x="200660" y="355599"/>
                    </a:lnTo>
                    <a:lnTo>
                      <a:pt x="209550" y="353059"/>
                    </a:lnTo>
                    <a:lnTo>
                      <a:pt x="217169" y="350519"/>
                    </a:lnTo>
                    <a:lnTo>
                      <a:pt x="226060" y="346709"/>
                    </a:lnTo>
                    <a:lnTo>
                      <a:pt x="233680" y="344169"/>
                    </a:lnTo>
                    <a:lnTo>
                      <a:pt x="241300" y="340359"/>
                    </a:lnTo>
                    <a:lnTo>
                      <a:pt x="264160" y="325119"/>
                    </a:lnTo>
                    <a:lnTo>
                      <a:pt x="270510" y="318769"/>
                    </a:lnTo>
                    <a:lnTo>
                      <a:pt x="276860" y="313689"/>
                    </a:lnTo>
                    <a:lnTo>
                      <a:pt x="283210" y="306069"/>
                    </a:lnTo>
                    <a:lnTo>
                      <a:pt x="289560" y="299719"/>
                    </a:lnTo>
                    <a:lnTo>
                      <a:pt x="295910" y="292099"/>
                    </a:lnTo>
                    <a:lnTo>
                      <a:pt x="321310" y="243839"/>
                    </a:lnTo>
                    <a:lnTo>
                      <a:pt x="330200" y="207009"/>
                    </a:lnTo>
                    <a:lnTo>
                      <a:pt x="331470" y="198119"/>
                    </a:lnTo>
                    <a:lnTo>
                      <a:pt x="331470" y="189229"/>
                    </a:lnTo>
                    <a:lnTo>
                      <a:pt x="332739" y="179069"/>
                    </a:lnTo>
                    <a:lnTo>
                      <a:pt x="332739" y="170179"/>
                    </a:lnTo>
                    <a:lnTo>
                      <a:pt x="331470" y="161289"/>
                    </a:lnTo>
                    <a:lnTo>
                      <a:pt x="330200" y="151129"/>
                    </a:lnTo>
                    <a:lnTo>
                      <a:pt x="328929" y="142239"/>
                    </a:lnTo>
                    <a:lnTo>
                      <a:pt x="318770" y="106679"/>
                    </a:lnTo>
                    <a:lnTo>
                      <a:pt x="313689" y="97789"/>
                    </a:lnTo>
                    <a:lnTo>
                      <a:pt x="309879" y="90169"/>
                    </a:lnTo>
                    <a:lnTo>
                      <a:pt x="306070" y="81279"/>
                    </a:lnTo>
                    <a:lnTo>
                      <a:pt x="295910" y="66039"/>
                    </a:lnTo>
                    <a:lnTo>
                      <a:pt x="289560" y="59689"/>
                    </a:lnTo>
                    <a:lnTo>
                      <a:pt x="284479" y="52069"/>
                    </a:lnTo>
                    <a:lnTo>
                      <a:pt x="276860" y="45719"/>
                    </a:lnTo>
                    <a:lnTo>
                      <a:pt x="270510" y="39369"/>
                    </a:lnTo>
                    <a:lnTo>
                      <a:pt x="264160" y="34289"/>
                    </a:lnTo>
                    <a:lnTo>
                      <a:pt x="241300" y="19049"/>
                    </a:lnTo>
                    <a:lnTo>
                      <a:pt x="226060" y="11429"/>
                    </a:lnTo>
                    <a:lnTo>
                      <a:pt x="217169" y="8889"/>
                    </a:lnTo>
                    <a:lnTo>
                      <a:pt x="209550" y="6349"/>
                    </a:lnTo>
                    <a:lnTo>
                      <a:pt x="200660" y="3809"/>
                    </a:lnTo>
                    <a:lnTo>
                      <a:pt x="193039" y="2539"/>
                    </a:lnTo>
                    <a:lnTo>
                      <a:pt x="175260" y="0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83" name="object 83"/>
            <p:cNvSpPr txBox="1"/>
            <p:nvPr/>
          </p:nvSpPr>
          <p:spPr>
            <a:xfrm>
              <a:off x="3111500" y="3860440"/>
              <a:ext cx="1530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endParaRPr sz="1800" dirty="0">
                <a:latin typeface="Arial"/>
                <a:cs typeface="Arial"/>
              </a:endParaRPr>
            </a:p>
          </p:txBody>
        </p:sp>
        <p:grpSp>
          <p:nvGrpSpPr>
            <p:cNvPr id="84" name="object 84"/>
            <p:cNvGrpSpPr/>
            <p:nvPr/>
          </p:nvGrpSpPr>
          <p:grpSpPr>
            <a:xfrm>
              <a:off x="5519420" y="3829960"/>
              <a:ext cx="332740" cy="382270"/>
              <a:chOff x="5519420" y="3829960"/>
              <a:chExt cx="332740" cy="382270"/>
            </a:xfrm>
          </p:grpSpPr>
          <p:sp>
            <p:nvSpPr>
              <p:cNvPr id="85" name="object 85"/>
              <p:cNvSpPr/>
              <p:nvPr/>
            </p:nvSpPr>
            <p:spPr>
              <a:xfrm>
                <a:off x="5519420" y="3852820"/>
                <a:ext cx="33274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59410">
                    <a:moveTo>
                      <a:pt x="184150" y="358140"/>
                    </a:moveTo>
                    <a:lnTo>
                      <a:pt x="148589" y="358140"/>
                    </a:lnTo>
                    <a:lnTo>
                      <a:pt x="157479" y="359410"/>
                    </a:lnTo>
                    <a:lnTo>
                      <a:pt x="175259" y="359410"/>
                    </a:lnTo>
                    <a:lnTo>
                      <a:pt x="184150" y="358140"/>
                    </a:lnTo>
                    <a:close/>
                  </a:path>
                  <a:path w="332739" h="359410">
                    <a:moveTo>
                      <a:pt x="175259" y="0"/>
                    </a:moveTo>
                    <a:lnTo>
                      <a:pt x="158750" y="0"/>
                    </a:lnTo>
                    <a:lnTo>
                      <a:pt x="140969" y="2540"/>
                    </a:lnTo>
                    <a:lnTo>
                      <a:pt x="100329" y="15240"/>
                    </a:lnTo>
                    <a:lnTo>
                      <a:pt x="58419" y="43180"/>
                    </a:lnTo>
                    <a:lnTo>
                      <a:pt x="25400" y="85090"/>
                    </a:lnTo>
                    <a:lnTo>
                      <a:pt x="13969" y="109220"/>
                    </a:lnTo>
                    <a:lnTo>
                      <a:pt x="10159" y="116840"/>
                    </a:lnTo>
                    <a:lnTo>
                      <a:pt x="7619" y="125730"/>
                    </a:lnTo>
                    <a:lnTo>
                      <a:pt x="6350" y="134620"/>
                    </a:lnTo>
                    <a:lnTo>
                      <a:pt x="3809" y="143510"/>
                    </a:lnTo>
                    <a:lnTo>
                      <a:pt x="1269" y="161290"/>
                    </a:lnTo>
                    <a:lnTo>
                      <a:pt x="1269" y="171450"/>
                    </a:lnTo>
                    <a:lnTo>
                      <a:pt x="0" y="180340"/>
                    </a:lnTo>
                    <a:lnTo>
                      <a:pt x="1269" y="189230"/>
                    </a:lnTo>
                    <a:lnTo>
                      <a:pt x="1269" y="199390"/>
                    </a:lnTo>
                    <a:lnTo>
                      <a:pt x="3809" y="217170"/>
                    </a:lnTo>
                    <a:lnTo>
                      <a:pt x="8889" y="234950"/>
                    </a:lnTo>
                    <a:lnTo>
                      <a:pt x="11429" y="245110"/>
                    </a:lnTo>
                    <a:lnTo>
                      <a:pt x="15239" y="252730"/>
                    </a:lnTo>
                    <a:lnTo>
                      <a:pt x="22859" y="270510"/>
                    </a:lnTo>
                    <a:lnTo>
                      <a:pt x="27939" y="278130"/>
                    </a:lnTo>
                    <a:lnTo>
                      <a:pt x="31750" y="285750"/>
                    </a:lnTo>
                    <a:lnTo>
                      <a:pt x="38100" y="293370"/>
                    </a:lnTo>
                    <a:lnTo>
                      <a:pt x="43179" y="299720"/>
                    </a:lnTo>
                    <a:lnTo>
                      <a:pt x="49529" y="307340"/>
                    </a:lnTo>
                    <a:lnTo>
                      <a:pt x="62229" y="320040"/>
                    </a:lnTo>
                    <a:lnTo>
                      <a:pt x="68579" y="325120"/>
                    </a:lnTo>
                    <a:lnTo>
                      <a:pt x="76200" y="331470"/>
                    </a:lnTo>
                    <a:lnTo>
                      <a:pt x="83819" y="335280"/>
                    </a:lnTo>
                    <a:lnTo>
                      <a:pt x="91439" y="340360"/>
                    </a:lnTo>
                    <a:lnTo>
                      <a:pt x="106679" y="347980"/>
                    </a:lnTo>
                    <a:lnTo>
                      <a:pt x="115569" y="350520"/>
                    </a:lnTo>
                    <a:lnTo>
                      <a:pt x="123189" y="353060"/>
                    </a:lnTo>
                    <a:lnTo>
                      <a:pt x="140969" y="358140"/>
                    </a:lnTo>
                    <a:lnTo>
                      <a:pt x="191769" y="358140"/>
                    </a:lnTo>
                    <a:lnTo>
                      <a:pt x="209550" y="353060"/>
                    </a:lnTo>
                    <a:lnTo>
                      <a:pt x="217169" y="350520"/>
                    </a:lnTo>
                    <a:lnTo>
                      <a:pt x="226059" y="347980"/>
                    </a:lnTo>
                    <a:lnTo>
                      <a:pt x="264159" y="325120"/>
                    </a:lnTo>
                    <a:lnTo>
                      <a:pt x="289559" y="299720"/>
                    </a:lnTo>
                    <a:lnTo>
                      <a:pt x="295909" y="293370"/>
                    </a:lnTo>
                    <a:lnTo>
                      <a:pt x="299719" y="285750"/>
                    </a:lnTo>
                    <a:lnTo>
                      <a:pt x="304800" y="278130"/>
                    </a:lnTo>
                    <a:lnTo>
                      <a:pt x="309879" y="269240"/>
                    </a:lnTo>
                    <a:lnTo>
                      <a:pt x="328929" y="217170"/>
                    </a:lnTo>
                    <a:lnTo>
                      <a:pt x="331469" y="198120"/>
                    </a:lnTo>
                    <a:lnTo>
                      <a:pt x="331469" y="180340"/>
                    </a:lnTo>
                    <a:lnTo>
                      <a:pt x="332739" y="180340"/>
                    </a:lnTo>
                    <a:lnTo>
                      <a:pt x="331469" y="170180"/>
                    </a:lnTo>
                    <a:lnTo>
                      <a:pt x="331469" y="161290"/>
                    </a:lnTo>
                    <a:lnTo>
                      <a:pt x="330200" y="151130"/>
                    </a:lnTo>
                    <a:lnTo>
                      <a:pt x="313689" y="97790"/>
                    </a:lnTo>
                    <a:lnTo>
                      <a:pt x="304800" y="81280"/>
                    </a:lnTo>
                    <a:lnTo>
                      <a:pt x="300989" y="73660"/>
                    </a:lnTo>
                    <a:lnTo>
                      <a:pt x="295909" y="67310"/>
                    </a:lnTo>
                    <a:lnTo>
                      <a:pt x="283209" y="52070"/>
                    </a:lnTo>
                    <a:lnTo>
                      <a:pt x="276859" y="45720"/>
                    </a:lnTo>
                    <a:lnTo>
                      <a:pt x="270509" y="40640"/>
                    </a:lnTo>
                    <a:lnTo>
                      <a:pt x="264159" y="34290"/>
                    </a:lnTo>
                    <a:lnTo>
                      <a:pt x="241300" y="19050"/>
                    </a:lnTo>
                    <a:lnTo>
                      <a:pt x="226059" y="11430"/>
                    </a:lnTo>
                    <a:lnTo>
                      <a:pt x="217169" y="8890"/>
                    </a:lnTo>
                    <a:lnTo>
                      <a:pt x="209550" y="6350"/>
                    </a:lnTo>
                    <a:lnTo>
                      <a:pt x="200659" y="3810"/>
                    </a:lnTo>
                    <a:lnTo>
                      <a:pt x="191769" y="2540"/>
                    </a:lnTo>
                    <a:lnTo>
                      <a:pt x="184150" y="1270"/>
                    </a:lnTo>
                    <a:lnTo>
                      <a:pt x="175259" y="0"/>
                    </a:lnTo>
                    <a:close/>
                  </a:path>
                </a:pathLst>
              </a:custGeom>
              <a:solidFill>
                <a:srgbClr val="00000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5519420" y="3829960"/>
                <a:ext cx="33274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59410">
                    <a:moveTo>
                      <a:pt x="175259" y="0"/>
                    </a:moveTo>
                    <a:lnTo>
                      <a:pt x="158750" y="0"/>
                    </a:lnTo>
                    <a:lnTo>
                      <a:pt x="140969" y="2539"/>
                    </a:lnTo>
                    <a:lnTo>
                      <a:pt x="133350" y="3809"/>
                    </a:lnTo>
                    <a:lnTo>
                      <a:pt x="124459" y="5079"/>
                    </a:lnTo>
                    <a:lnTo>
                      <a:pt x="116839" y="7619"/>
                    </a:lnTo>
                    <a:lnTo>
                      <a:pt x="109219" y="11429"/>
                    </a:lnTo>
                    <a:lnTo>
                      <a:pt x="100329" y="15239"/>
                    </a:lnTo>
                    <a:lnTo>
                      <a:pt x="92709" y="17779"/>
                    </a:lnTo>
                    <a:lnTo>
                      <a:pt x="86359" y="22859"/>
                    </a:lnTo>
                    <a:lnTo>
                      <a:pt x="78739" y="26669"/>
                    </a:lnTo>
                    <a:lnTo>
                      <a:pt x="71119" y="31749"/>
                    </a:lnTo>
                    <a:lnTo>
                      <a:pt x="64769" y="38099"/>
                    </a:lnTo>
                    <a:lnTo>
                      <a:pt x="58419" y="43179"/>
                    </a:lnTo>
                    <a:lnTo>
                      <a:pt x="25400" y="85089"/>
                    </a:lnTo>
                    <a:lnTo>
                      <a:pt x="13969" y="109219"/>
                    </a:lnTo>
                    <a:lnTo>
                      <a:pt x="10159" y="116839"/>
                    </a:lnTo>
                    <a:lnTo>
                      <a:pt x="7619" y="125729"/>
                    </a:lnTo>
                    <a:lnTo>
                      <a:pt x="6350" y="134619"/>
                    </a:lnTo>
                    <a:lnTo>
                      <a:pt x="3809" y="143509"/>
                    </a:lnTo>
                    <a:lnTo>
                      <a:pt x="1269" y="161289"/>
                    </a:lnTo>
                    <a:lnTo>
                      <a:pt x="1269" y="171449"/>
                    </a:lnTo>
                    <a:lnTo>
                      <a:pt x="0" y="180339"/>
                    </a:lnTo>
                    <a:lnTo>
                      <a:pt x="1269" y="189229"/>
                    </a:lnTo>
                    <a:lnTo>
                      <a:pt x="1269" y="198119"/>
                    </a:lnTo>
                    <a:lnTo>
                      <a:pt x="2539" y="208279"/>
                    </a:lnTo>
                    <a:lnTo>
                      <a:pt x="3809" y="217169"/>
                    </a:lnTo>
                    <a:lnTo>
                      <a:pt x="11429" y="243839"/>
                    </a:lnTo>
                    <a:lnTo>
                      <a:pt x="22859" y="270509"/>
                    </a:lnTo>
                    <a:lnTo>
                      <a:pt x="27939" y="278129"/>
                    </a:lnTo>
                    <a:lnTo>
                      <a:pt x="31750" y="285749"/>
                    </a:lnTo>
                    <a:lnTo>
                      <a:pt x="38100" y="293369"/>
                    </a:lnTo>
                    <a:lnTo>
                      <a:pt x="43179" y="299719"/>
                    </a:lnTo>
                    <a:lnTo>
                      <a:pt x="49529" y="307339"/>
                    </a:lnTo>
                    <a:lnTo>
                      <a:pt x="91439" y="340359"/>
                    </a:lnTo>
                    <a:lnTo>
                      <a:pt x="115569" y="350519"/>
                    </a:lnTo>
                    <a:lnTo>
                      <a:pt x="123189" y="353059"/>
                    </a:lnTo>
                    <a:lnTo>
                      <a:pt x="132079" y="355599"/>
                    </a:lnTo>
                    <a:lnTo>
                      <a:pt x="140969" y="356869"/>
                    </a:lnTo>
                    <a:lnTo>
                      <a:pt x="148589" y="358139"/>
                    </a:lnTo>
                    <a:lnTo>
                      <a:pt x="157479" y="359409"/>
                    </a:lnTo>
                    <a:lnTo>
                      <a:pt x="175259" y="359409"/>
                    </a:lnTo>
                    <a:lnTo>
                      <a:pt x="184150" y="358139"/>
                    </a:lnTo>
                    <a:lnTo>
                      <a:pt x="191769" y="356869"/>
                    </a:lnTo>
                    <a:lnTo>
                      <a:pt x="200659" y="355599"/>
                    </a:lnTo>
                    <a:lnTo>
                      <a:pt x="209550" y="353059"/>
                    </a:lnTo>
                    <a:lnTo>
                      <a:pt x="217169" y="350519"/>
                    </a:lnTo>
                    <a:lnTo>
                      <a:pt x="226059" y="346709"/>
                    </a:lnTo>
                    <a:lnTo>
                      <a:pt x="233679" y="344169"/>
                    </a:lnTo>
                    <a:lnTo>
                      <a:pt x="241300" y="340359"/>
                    </a:lnTo>
                    <a:lnTo>
                      <a:pt x="264159" y="325119"/>
                    </a:lnTo>
                    <a:lnTo>
                      <a:pt x="270509" y="318769"/>
                    </a:lnTo>
                    <a:lnTo>
                      <a:pt x="276859" y="313689"/>
                    </a:lnTo>
                    <a:lnTo>
                      <a:pt x="283209" y="306069"/>
                    </a:lnTo>
                    <a:lnTo>
                      <a:pt x="289559" y="299719"/>
                    </a:lnTo>
                    <a:lnTo>
                      <a:pt x="295909" y="292099"/>
                    </a:lnTo>
                    <a:lnTo>
                      <a:pt x="299719" y="285749"/>
                    </a:lnTo>
                    <a:lnTo>
                      <a:pt x="304800" y="276859"/>
                    </a:lnTo>
                    <a:lnTo>
                      <a:pt x="309879" y="269239"/>
                    </a:lnTo>
                    <a:lnTo>
                      <a:pt x="313689" y="261619"/>
                    </a:lnTo>
                    <a:lnTo>
                      <a:pt x="321309" y="243839"/>
                    </a:lnTo>
                    <a:lnTo>
                      <a:pt x="328929" y="217169"/>
                    </a:lnTo>
                    <a:lnTo>
                      <a:pt x="330200" y="207009"/>
                    </a:lnTo>
                    <a:lnTo>
                      <a:pt x="331469" y="198119"/>
                    </a:lnTo>
                    <a:lnTo>
                      <a:pt x="331469" y="179069"/>
                    </a:lnTo>
                    <a:lnTo>
                      <a:pt x="332739" y="179069"/>
                    </a:lnTo>
                    <a:lnTo>
                      <a:pt x="331469" y="170179"/>
                    </a:lnTo>
                    <a:lnTo>
                      <a:pt x="331469" y="161289"/>
                    </a:lnTo>
                    <a:lnTo>
                      <a:pt x="330200" y="151129"/>
                    </a:lnTo>
                    <a:lnTo>
                      <a:pt x="313689" y="97789"/>
                    </a:lnTo>
                    <a:lnTo>
                      <a:pt x="304800" y="81279"/>
                    </a:lnTo>
                    <a:lnTo>
                      <a:pt x="300989" y="73659"/>
                    </a:lnTo>
                    <a:lnTo>
                      <a:pt x="295909" y="66039"/>
                    </a:lnTo>
                    <a:lnTo>
                      <a:pt x="289559" y="59689"/>
                    </a:lnTo>
                    <a:lnTo>
                      <a:pt x="283209" y="52069"/>
                    </a:lnTo>
                    <a:lnTo>
                      <a:pt x="241300" y="19049"/>
                    </a:lnTo>
                    <a:lnTo>
                      <a:pt x="217169" y="8889"/>
                    </a:lnTo>
                    <a:lnTo>
                      <a:pt x="209550" y="6349"/>
                    </a:lnTo>
                    <a:lnTo>
                      <a:pt x="200659" y="3809"/>
                    </a:lnTo>
                    <a:lnTo>
                      <a:pt x="191769" y="2539"/>
                    </a:lnTo>
                    <a:lnTo>
                      <a:pt x="184150" y="1269"/>
                    </a:lnTo>
                    <a:lnTo>
                      <a:pt x="175259" y="0"/>
                    </a:lnTo>
                    <a:close/>
                  </a:path>
                </a:pathLst>
              </a:custGeom>
              <a:solidFill>
                <a:srgbClr val="91CF4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87" name="object 87"/>
            <p:cNvSpPr txBox="1"/>
            <p:nvPr/>
          </p:nvSpPr>
          <p:spPr>
            <a:xfrm>
              <a:off x="5645150" y="3860440"/>
              <a:ext cx="1530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1706880" y="5883550"/>
              <a:ext cx="7230109" cy="762000"/>
            </a:xfrm>
            <a:custGeom>
              <a:avLst/>
              <a:gdLst/>
              <a:ahLst/>
              <a:cxnLst/>
              <a:rect l="l" t="t" r="r" b="b"/>
              <a:pathLst>
                <a:path w="7230109" h="762000">
                  <a:moveTo>
                    <a:pt x="0" y="126999"/>
                  </a:moveTo>
                  <a:lnTo>
                    <a:pt x="0" y="120649"/>
                  </a:lnTo>
                  <a:lnTo>
                    <a:pt x="1269" y="114299"/>
                  </a:lnTo>
                  <a:lnTo>
                    <a:pt x="1269" y="106679"/>
                  </a:lnTo>
                  <a:lnTo>
                    <a:pt x="2539" y="100329"/>
                  </a:lnTo>
                  <a:lnTo>
                    <a:pt x="3809" y="93979"/>
                  </a:lnTo>
                  <a:lnTo>
                    <a:pt x="6350" y="87629"/>
                  </a:lnTo>
                  <a:lnTo>
                    <a:pt x="8889" y="81279"/>
                  </a:lnTo>
                  <a:lnTo>
                    <a:pt x="11429" y="76199"/>
                  </a:lnTo>
                  <a:lnTo>
                    <a:pt x="13969" y="69849"/>
                  </a:lnTo>
                  <a:lnTo>
                    <a:pt x="16509" y="63499"/>
                  </a:lnTo>
                  <a:lnTo>
                    <a:pt x="20319" y="58419"/>
                  </a:lnTo>
                  <a:lnTo>
                    <a:pt x="24129" y="52069"/>
                  </a:lnTo>
                  <a:lnTo>
                    <a:pt x="27939" y="46989"/>
                  </a:lnTo>
                  <a:lnTo>
                    <a:pt x="33019" y="41909"/>
                  </a:lnTo>
                  <a:lnTo>
                    <a:pt x="36829" y="36829"/>
                  </a:lnTo>
                  <a:lnTo>
                    <a:pt x="41909" y="33019"/>
                  </a:lnTo>
                  <a:lnTo>
                    <a:pt x="46989" y="27939"/>
                  </a:lnTo>
                  <a:lnTo>
                    <a:pt x="52069" y="24129"/>
                  </a:lnTo>
                  <a:lnTo>
                    <a:pt x="57150" y="20319"/>
                  </a:lnTo>
                  <a:lnTo>
                    <a:pt x="63500" y="17779"/>
                  </a:lnTo>
                  <a:lnTo>
                    <a:pt x="68579" y="13969"/>
                  </a:lnTo>
                  <a:lnTo>
                    <a:pt x="74929" y="11429"/>
                  </a:lnTo>
                  <a:lnTo>
                    <a:pt x="81279" y="8889"/>
                  </a:lnTo>
                  <a:lnTo>
                    <a:pt x="87629" y="6349"/>
                  </a:lnTo>
                  <a:lnTo>
                    <a:pt x="93979" y="5079"/>
                  </a:lnTo>
                  <a:lnTo>
                    <a:pt x="100329" y="3809"/>
                  </a:lnTo>
                  <a:lnTo>
                    <a:pt x="106679" y="1269"/>
                  </a:lnTo>
                  <a:lnTo>
                    <a:pt x="113029" y="1269"/>
                  </a:lnTo>
                  <a:lnTo>
                    <a:pt x="120650" y="0"/>
                  </a:lnTo>
                  <a:lnTo>
                    <a:pt x="127000" y="0"/>
                  </a:lnTo>
                  <a:lnTo>
                    <a:pt x="7101840" y="0"/>
                  </a:lnTo>
                  <a:lnTo>
                    <a:pt x="7109460" y="0"/>
                  </a:lnTo>
                  <a:lnTo>
                    <a:pt x="7115810" y="1269"/>
                  </a:lnTo>
                  <a:lnTo>
                    <a:pt x="7122160" y="1269"/>
                  </a:lnTo>
                  <a:lnTo>
                    <a:pt x="7128510" y="3809"/>
                  </a:lnTo>
                  <a:lnTo>
                    <a:pt x="7134860" y="5079"/>
                  </a:lnTo>
                  <a:lnTo>
                    <a:pt x="7141210" y="6349"/>
                  </a:lnTo>
                  <a:lnTo>
                    <a:pt x="7147560" y="8889"/>
                  </a:lnTo>
                  <a:lnTo>
                    <a:pt x="7153910" y="11429"/>
                  </a:lnTo>
                  <a:lnTo>
                    <a:pt x="7160260" y="13969"/>
                  </a:lnTo>
                  <a:lnTo>
                    <a:pt x="7165340" y="17779"/>
                  </a:lnTo>
                  <a:lnTo>
                    <a:pt x="7171690" y="20319"/>
                  </a:lnTo>
                  <a:lnTo>
                    <a:pt x="7176770" y="24129"/>
                  </a:lnTo>
                  <a:lnTo>
                    <a:pt x="7181850" y="27939"/>
                  </a:lnTo>
                  <a:lnTo>
                    <a:pt x="7186930" y="33019"/>
                  </a:lnTo>
                  <a:lnTo>
                    <a:pt x="7192010" y="36829"/>
                  </a:lnTo>
                  <a:lnTo>
                    <a:pt x="7197090" y="41909"/>
                  </a:lnTo>
                  <a:lnTo>
                    <a:pt x="7200900" y="46989"/>
                  </a:lnTo>
                  <a:lnTo>
                    <a:pt x="7204710" y="52069"/>
                  </a:lnTo>
                  <a:lnTo>
                    <a:pt x="7208520" y="58419"/>
                  </a:lnTo>
                  <a:lnTo>
                    <a:pt x="7212330" y="63499"/>
                  </a:lnTo>
                  <a:lnTo>
                    <a:pt x="7214870" y="69849"/>
                  </a:lnTo>
                  <a:lnTo>
                    <a:pt x="7218680" y="76199"/>
                  </a:lnTo>
                  <a:lnTo>
                    <a:pt x="7221220" y="81279"/>
                  </a:lnTo>
                  <a:lnTo>
                    <a:pt x="7222490" y="87629"/>
                  </a:lnTo>
                  <a:lnTo>
                    <a:pt x="7225030" y="93979"/>
                  </a:lnTo>
                  <a:lnTo>
                    <a:pt x="7226300" y="100329"/>
                  </a:lnTo>
                  <a:lnTo>
                    <a:pt x="7227570" y="106679"/>
                  </a:lnTo>
                  <a:lnTo>
                    <a:pt x="7228840" y="114299"/>
                  </a:lnTo>
                  <a:lnTo>
                    <a:pt x="7228840" y="120649"/>
                  </a:lnTo>
                  <a:lnTo>
                    <a:pt x="7228840" y="126999"/>
                  </a:lnTo>
                  <a:lnTo>
                    <a:pt x="7230110" y="634999"/>
                  </a:lnTo>
                  <a:lnTo>
                    <a:pt x="7228840" y="634999"/>
                  </a:lnTo>
                  <a:lnTo>
                    <a:pt x="7228840" y="641349"/>
                  </a:lnTo>
                  <a:lnTo>
                    <a:pt x="7228840" y="648969"/>
                  </a:lnTo>
                  <a:lnTo>
                    <a:pt x="7227570" y="655319"/>
                  </a:lnTo>
                  <a:lnTo>
                    <a:pt x="7226300" y="661669"/>
                  </a:lnTo>
                  <a:lnTo>
                    <a:pt x="7225030" y="668019"/>
                  </a:lnTo>
                  <a:lnTo>
                    <a:pt x="7222490" y="674369"/>
                  </a:lnTo>
                  <a:lnTo>
                    <a:pt x="7221220" y="680719"/>
                  </a:lnTo>
                  <a:lnTo>
                    <a:pt x="7218680" y="687069"/>
                  </a:lnTo>
                  <a:lnTo>
                    <a:pt x="7214870" y="693419"/>
                  </a:lnTo>
                  <a:lnTo>
                    <a:pt x="7212330" y="698499"/>
                  </a:lnTo>
                  <a:lnTo>
                    <a:pt x="7208520" y="703579"/>
                  </a:lnTo>
                  <a:lnTo>
                    <a:pt x="7204710" y="709929"/>
                  </a:lnTo>
                  <a:lnTo>
                    <a:pt x="7200900" y="715009"/>
                  </a:lnTo>
                  <a:lnTo>
                    <a:pt x="7197090" y="720089"/>
                  </a:lnTo>
                  <a:lnTo>
                    <a:pt x="7192010" y="725169"/>
                  </a:lnTo>
                  <a:lnTo>
                    <a:pt x="7186930" y="728979"/>
                  </a:lnTo>
                  <a:lnTo>
                    <a:pt x="7181850" y="734059"/>
                  </a:lnTo>
                  <a:lnTo>
                    <a:pt x="7176770" y="737869"/>
                  </a:lnTo>
                  <a:lnTo>
                    <a:pt x="7171690" y="741679"/>
                  </a:lnTo>
                  <a:lnTo>
                    <a:pt x="7166610" y="745489"/>
                  </a:lnTo>
                  <a:lnTo>
                    <a:pt x="7160260" y="748029"/>
                  </a:lnTo>
                  <a:lnTo>
                    <a:pt x="7153910" y="750569"/>
                  </a:lnTo>
                  <a:lnTo>
                    <a:pt x="7147560" y="753109"/>
                  </a:lnTo>
                  <a:lnTo>
                    <a:pt x="7142480" y="755649"/>
                  </a:lnTo>
                  <a:lnTo>
                    <a:pt x="7136130" y="758189"/>
                  </a:lnTo>
                  <a:lnTo>
                    <a:pt x="7128510" y="759459"/>
                  </a:lnTo>
                  <a:lnTo>
                    <a:pt x="7122160" y="760729"/>
                  </a:lnTo>
                  <a:lnTo>
                    <a:pt x="7115810" y="761999"/>
                  </a:lnTo>
                  <a:lnTo>
                    <a:pt x="7109460" y="761999"/>
                  </a:lnTo>
                  <a:lnTo>
                    <a:pt x="7103110" y="761999"/>
                  </a:lnTo>
                  <a:lnTo>
                    <a:pt x="127000" y="761999"/>
                  </a:lnTo>
                  <a:lnTo>
                    <a:pt x="120650" y="761999"/>
                  </a:lnTo>
                  <a:lnTo>
                    <a:pt x="113029" y="761999"/>
                  </a:lnTo>
                  <a:lnTo>
                    <a:pt x="106679" y="760729"/>
                  </a:lnTo>
                  <a:lnTo>
                    <a:pt x="100329" y="759459"/>
                  </a:lnTo>
                  <a:lnTo>
                    <a:pt x="93979" y="758189"/>
                  </a:lnTo>
                  <a:lnTo>
                    <a:pt x="87629" y="755649"/>
                  </a:lnTo>
                  <a:lnTo>
                    <a:pt x="81279" y="754379"/>
                  </a:lnTo>
                  <a:lnTo>
                    <a:pt x="74929" y="751839"/>
                  </a:lnTo>
                  <a:lnTo>
                    <a:pt x="68579" y="748029"/>
                  </a:lnTo>
                  <a:lnTo>
                    <a:pt x="63500" y="745489"/>
                  </a:lnTo>
                  <a:lnTo>
                    <a:pt x="58419" y="741679"/>
                  </a:lnTo>
                  <a:lnTo>
                    <a:pt x="52069" y="737869"/>
                  </a:lnTo>
                  <a:lnTo>
                    <a:pt x="46989" y="734059"/>
                  </a:lnTo>
                  <a:lnTo>
                    <a:pt x="41909" y="730249"/>
                  </a:lnTo>
                  <a:lnTo>
                    <a:pt x="36829" y="725169"/>
                  </a:lnTo>
                  <a:lnTo>
                    <a:pt x="33019" y="720089"/>
                  </a:lnTo>
                  <a:lnTo>
                    <a:pt x="27939" y="715009"/>
                  </a:lnTo>
                  <a:lnTo>
                    <a:pt x="24129" y="709929"/>
                  </a:lnTo>
                  <a:lnTo>
                    <a:pt x="20319" y="704849"/>
                  </a:lnTo>
                  <a:lnTo>
                    <a:pt x="16509" y="698499"/>
                  </a:lnTo>
                  <a:lnTo>
                    <a:pt x="13969" y="693419"/>
                  </a:lnTo>
                  <a:lnTo>
                    <a:pt x="11429" y="687069"/>
                  </a:lnTo>
                  <a:lnTo>
                    <a:pt x="8889" y="680719"/>
                  </a:lnTo>
                  <a:lnTo>
                    <a:pt x="6350" y="674369"/>
                  </a:lnTo>
                  <a:lnTo>
                    <a:pt x="3809" y="668019"/>
                  </a:lnTo>
                  <a:lnTo>
                    <a:pt x="2539" y="661669"/>
                  </a:lnTo>
                  <a:lnTo>
                    <a:pt x="1269" y="655319"/>
                  </a:lnTo>
                  <a:lnTo>
                    <a:pt x="1269" y="648969"/>
                  </a:lnTo>
                  <a:lnTo>
                    <a:pt x="0" y="642619"/>
                  </a:lnTo>
                  <a:lnTo>
                    <a:pt x="0" y="636269"/>
                  </a:lnTo>
                  <a:lnTo>
                    <a:pt x="0" y="126999"/>
                  </a:lnTo>
                  <a:close/>
                </a:path>
                <a:path w="7230109" h="762000">
                  <a:moveTo>
                    <a:pt x="0" y="0"/>
                  </a:moveTo>
                  <a:lnTo>
                    <a:pt x="0" y="0"/>
                  </a:lnTo>
                </a:path>
                <a:path w="7230109" h="762000">
                  <a:moveTo>
                    <a:pt x="7230110" y="761999"/>
                  </a:moveTo>
                  <a:lnTo>
                    <a:pt x="7230110" y="761999"/>
                  </a:lnTo>
                </a:path>
              </a:pathLst>
            </a:custGeom>
            <a:ln w="25518">
              <a:solidFill>
                <a:srgbClr val="4AABC5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1905636" y="6008010"/>
              <a:ext cx="7031353" cy="72071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b="1" spc="-10" dirty="0">
                  <a:solidFill>
                    <a:srgbClr val="1E487C"/>
                  </a:solidFill>
                  <a:latin typeface="Arial"/>
                  <a:cs typeface="Arial"/>
                </a:rPr>
                <a:t>Любая</a:t>
              </a:r>
              <a:r>
                <a:rPr b="1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spc="-15" dirty="0">
                  <a:solidFill>
                    <a:srgbClr val="1E487C"/>
                  </a:solidFill>
                  <a:latin typeface="Arial"/>
                  <a:cs typeface="Arial"/>
                </a:rPr>
                <a:t>работа</a:t>
              </a:r>
              <a:r>
                <a:rPr b="1" spc="5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spc="-10" dirty="0">
                  <a:solidFill>
                    <a:srgbClr val="1E487C"/>
                  </a:solidFill>
                  <a:latin typeface="Arial"/>
                  <a:cs typeface="Arial"/>
                </a:rPr>
                <a:t>(деятельность),</a:t>
              </a:r>
              <a:r>
                <a:rPr b="1" spc="-5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spc="-20" dirty="0">
                  <a:solidFill>
                    <a:srgbClr val="1E487C"/>
                  </a:solidFill>
                  <a:latin typeface="Arial"/>
                  <a:cs typeface="Arial"/>
                </a:rPr>
                <a:t>которая</a:t>
              </a:r>
              <a:r>
                <a:rPr b="1" spc="5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spc="-20" dirty="0">
                  <a:solidFill>
                    <a:srgbClr val="1E487C"/>
                  </a:solidFill>
                  <a:latin typeface="Arial"/>
                  <a:cs typeface="Arial"/>
                </a:rPr>
                <a:t>потребляет</a:t>
              </a:r>
              <a:r>
                <a:rPr b="1" spc="-5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spc="-15" dirty="0">
                  <a:solidFill>
                    <a:srgbClr val="1E487C"/>
                  </a:solidFill>
                  <a:latin typeface="Arial"/>
                  <a:cs typeface="Arial"/>
                </a:rPr>
                <a:t>ресурсы,</a:t>
              </a:r>
              <a:r>
                <a:rPr b="1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spc="-5" dirty="0">
                  <a:solidFill>
                    <a:srgbClr val="1E487C"/>
                  </a:solidFill>
                  <a:latin typeface="Arial"/>
                  <a:cs typeface="Arial"/>
                </a:rPr>
                <a:t>но не </a:t>
              </a:r>
              <a:r>
                <a:rPr b="1" spc="-430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spc="-15" dirty="0">
                  <a:solidFill>
                    <a:srgbClr val="1E487C"/>
                  </a:solidFill>
                  <a:latin typeface="Arial"/>
                  <a:cs typeface="Arial"/>
                </a:rPr>
                <a:t>создает </a:t>
              </a:r>
              <a:r>
                <a:rPr b="1" spc="-10" dirty="0">
                  <a:solidFill>
                    <a:srgbClr val="1E487C"/>
                  </a:solidFill>
                  <a:latin typeface="Arial"/>
                  <a:cs typeface="Arial"/>
                </a:rPr>
                <a:t>ценности</a:t>
              </a:r>
              <a:r>
                <a:rPr b="1" spc="-5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spc="-10" dirty="0">
                  <a:solidFill>
                    <a:srgbClr val="1E487C"/>
                  </a:solidFill>
                  <a:latin typeface="Arial"/>
                  <a:cs typeface="Arial"/>
                </a:rPr>
                <a:t>для</a:t>
              </a:r>
              <a:r>
                <a:rPr b="1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spc="-15" dirty="0">
                  <a:solidFill>
                    <a:srgbClr val="1E487C"/>
                  </a:solidFill>
                  <a:latin typeface="Arial"/>
                  <a:cs typeface="Arial"/>
                </a:rPr>
                <a:t>заказчика</a:t>
              </a:r>
              <a:r>
                <a:rPr b="1" spc="-10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dirty="0">
                  <a:solidFill>
                    <a:srgbClr val="1E487C"/>
                  </a:solidFill>
                  <a:latin typeface="Arial"/>
                  <a:cs typeface="Arial"/>
                </a:rPr>
                <a:t>–</a:t>
              </a:r>
              <a:r>
                <a:rPr b="1" spc="-5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b="1" spc="-15" dirty="0">
                  <a:solidFill>
                    <a:srgbClr val="1E487C"/>
                  </a:solidFill>
                  <a:latin typeface="Arial"/>
                  <a:cs typeface="Arial"/>
                </a:rPr>
                <a:t>это </a:t>
              </a:r>
              <a:r>
                <a:rPr sz="2800" b="1" spc="-15" dirty="0">
                  <a:solidFill>
                    <a:srgbClr val="1E487C"/>
                  </a:solidFill>
                  <a:latin typeface="Arial"/>
                  <a:cs typeface="Arial"/>
                </a:rPr>
                <a:t>потеря.</a:t>
              </a:r>
              <a:endParaRPr sz="2800" b="1" dirty="0">
                <a:latin typeface="Arial"/>
                <a:cs typeface="Arial"/>
              </a:endParaRPr>
            </a:p>
          </p:txBody>
        </p:sp>
        <p:grpSp>
          <p:nvGrpSpPr>
            <p:cNvPr id="90" name="object 90"/>
            <p:cNvGrpSpPr/>
            <p:nvPr/>
          </p:nvGrpSpPr>
          <p:grpSpPr>
            <a:xfrm>
              <a:off x="5751829" y="2612030"/>
              <a:ext cx="1960880" cy="1079500"/>
              <a:chOff x="5751829" y="2612030"/>
              <a:chExt cx="1960880" cy="1079500"/>
            </a:xfrm>
          </p:grpSpPr>
          <p:sp>
            <p:nvSpPr>
              <p:cNvPr id="91" name="object 91"/>
              <p:cNvSpPr/>
              <p:nvPr/>
            </p:nvSpPr>
            <p:spPr>
              <a:xfrm>
                <a:off x="6804659" y="2661560"/>
                <a:ext cx="331470" cy="1021080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021079">
                    <a:moveTo>
                      <a:pt x="0" y="0"/>
                    </a:moveTo>
                    <a:lnTo>
                      <a:pt x="0" y="1021079"/>
                    </a:lnTo>
                    <a:lnTo>
                      <a:pt x="331470" y="51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6804659" y="2638700"/>
                <a:ext cx="331470" cy="1021080"/>
              </a:xfrm>
              <a:custGeom>
                <a:avLst/>
                <a:gdLst/>
                <a:ahLst/>
                <a:cxnLst/>
                <a:rect l="l" t="t" r="r" b="b"/>
                <a:pathLst>
                  <a:path w="331470" h="1021079">
                    <a:moveTo>
                      <a:pt x="0" y="0"/>
                    </a:moveTo>
                    <a:lnTo>
                      <a:pt x="0" y="1021079"/>
                    </a:lnTo>
                    <a:lnTo>
                      <a:pt x="331470" y="51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FE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5751829" y="2670450"/>
                <a:ext cx="332740" cy="102108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1021079">
                    <a:moveTo>
                      <a:pt x="0" y="0"/>
                    </a:moveTo>
                    <a:lnTo>
                      <a:pt x="0" y="1021079"/>
                    </a:lnTo>
                    <a:lnTo>
                      <a:pt x="332740" y="51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5751829" y="2646320"/>
                <a:ext cx="332740" cy="1022350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1022350">
                    <a:moveTo>
                      <a:pt x="0" y="0"/>
                    </a:moveTo>
                    <a:lnTo>
                      <a:pt x="0" y="1022350"/>
                    </a:lnTo>
                    <a:lnTo>
                      <a:pt x="332740" y="5105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C5C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7379969" y="2634890"/>
                <a:ext cx="332740" cy="1021080"/>
              </a:xfrm>
              <a:custGeom>
                <a:avLst/>
                <a:gdLst/>
                <a:ahLst/>
                <a:cxnLst/>
                <a:rect l="l" t="t" r="r" b="b"/>
                <a:pathLst>
                  <a:path w="332740" h="1021079">
                    <a:moveTo>
                      <a:pt x="0" y="0"/>
                    </a:moveTo>
                    <a:lnTo>
                      <a:pt x="0" y="1021080"/>
                    </a:lnTo>
                    <a:lnTo>
                      <a:pt x="332739" y="51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4999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7379969" y="2612030"/>
                <a:ext cx="332740" cy="1021080"/>
              </a:xfrm>
              <a:custGeom>
                <a:avLst/>
                <a:gdLst/>
                <a:ahLst/>
                <a:cxnLst/>
                <a:rect l="l" t="t" r="r" b="b"/>
                <a:pathLst>
                  <a:path w="332740" h="1021079">
                    <a:moveTo>
                      <a:pt x="0" y="0"/>
                    </a:moveTo>
                    <a:lnTo>
                      <a:pt x="0" y="1021080"/>
                    </a:lnTo>
                    <a:lnTo>
                      <a:pt x="332739" y="51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CF4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97" name="object 97"/>
            <p:cNvSpPr txBox="1"/>
            <p:nvPr/>
          </p:nvSpPr>
          <p:spPr>
            <a:xfrm>
              <a:off x="7317740" y="2831740"/>
              <a:ext cx="283210" cy="635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4000" b="1" dirty="0">
                  <a:solidFill>
                    <a:srgbClr val="FFFFFF"/>
                  </a:solidFill>
                  <a:latin typeface="Calibri"/>
                  <a:cs typeface="Calibri"/>
                </a:rPr>
                <a:t>3</a:t>
              </a:r>
              <a:endParaRPr sz="4000" dirty="0">
                <a:latin typeface="Calibri"/>
                <a:cs typeface="Calibri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8056880" y="3815990"/>
              <a:ext cx="880110" cy="259079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500" b="1" spc="10" dirty="0">
                  <a:solidFill>
                    <a:srgbClr val="16365D"/>
                  </a:solidFill>
                  <a:latin typeface="Arial"/>
                  <a:cs typeface="Arial"/>
                </a:rPr>
                <a:t>За</a:t>
              </a:r>
              <a:r>
                <a:rPr sz="1500" b="1" spc="15" dirty="0">
                  <a:solidFill>
                    <a:srgbClr val="16365D"/>
                  </a:solidFill>
                  <a:latin typeface="Arial"/>
                  <a:cs typeface="Arial"/>
                </a:rPr>
                <a:t>к</a:t>
              </a:r>
              <a:r>
                <a:rPr sz="1500" b="1" spc="30" dirty="0">
                  <a:solidFill>
                    <a:srgbClr val="16365D"/>
                  </a:solidFill>
                  <a:latin typeface="Arial"/>
                  <a:cs typeface="Arial"/>
                </a:rPr>
                <a:t>а</a:t>
              </a:r>
              <a:r>
                <a:rPr sz="1500" b="1" spc="-65" dirty="0">
                  <a:solidFill>
                    <a:srgbClr val="16365D"/>
                  </a:solidFill>
                  <a:latin typeface="Arial"/>
                  <a:cs typeface="Arial"/>
                </a:rPr>
                <a:t>з</a:t>
              </a:r>
              <a:r>
                <a:rPr sz="1500" b="1" spc="15" dirty="0">
                  <a:solidFill>
                    <a:srgbClr val="16365D"/>
                  </a:solidFill>
                  <a:latin typeface="Arial"/>
                  <a:cs typeface="Arial"/>
                </a:rPr>
                <a:t>ч</a:t>
              </a:r>
              <a:r>
                <a:rPr sz="1500" b="1" spc="10" dirty="0">
                  <a:solidFill>
                    <a:srgbClr val="16365D"/>
                  </a:solidFill>
                  <a:latin typeface="Arial"/>
                  <a:cs typeface="Arial"/>
                </a:rPr>
                <a:t>ик</a:t>
              </a:r>
              <a:endParaRPr sz="15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1476" y="785768"/>
            <a:ext cx="2928620" cy="92900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760"/>
              </a:spcBef>
            </a:pPr>
            <a:r>
              <a:rPr sz="18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Комментарии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indent="-118745" algn="ctr">
              <a:lnSpc>
                <a:spcPts val="1780"/>
              </a:lnSpc>
              <a:spcBef>
                <a:spcPts val="770"/>
              </a:spcBef>
            </a:pPr>
            <a:r>
              <a:rPr sz="1600" spc="-60" dirty="0">
                <a:solidFill>
                  <a:srgbClr val="1E487C"/>
                </a:solidFill>
                <a:latin typeface="Microsoft Sans Serif"/>
                <a:cs typeface="Microsoft Sans Serif"/>
              </a:rPr>
              <a:t>Кто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затронут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проблемой?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60" dirty="0">
                <a:solidFill>
                  <a:srgbClr val="1E487C"/>
                </a:solidFill>
                <a:latin typeface="Microsoft Sans Serif"/>
                <a:cs typeface="Microsoft Sans Serif"/>
              </a:rPr>
              <a:t>Кто </a:t>
            </a:r>
            <a:r>
              <a:rPr sz="1600" spc="-5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первым обнаружил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проблему?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17881" y="342057"/>
            <a:ext cx="71158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0"/>
                </a:solidFill>
              </a:rPr>
              <a:t>1</a:t>
            </a:r>
            <a:r>
              <a:rPr spc="-3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ШАГ</a:t>
            </a:r>
            <a:r>
              <a:rPr spc="-2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-</a:t>
            </a:r>
            <a:r>
              <a:rPr spc="-10" dirty="0">
                <a:solidFill>
                  <a:srgbClr val="002060"/>
                </a:solidFill>
              </a:rPr>
              <a:t> </a:t>
            </a:r>
            <a:r>
              <a:rPr spc="5" dirty="0">
                <a:solidFill>
                  <a:srgbClr val="002060"/>
                </a:solidFill>
              </a:rPr>
              <a:t>Описать</a:t>
            </a:r>
            <a:r>
              <a:rPr spc="-25" dirty="0">
                <a:solidFill>
                  <a:srgbClr val="002060"/>
                </a:solidFill>
              </a:rPr>
              <a:t> </a:t>
            </a:r>
            <a:r>
              <a:rPr spc="-20" dirty="0">
                <a:solidFill>
                  <a:srgbClr val="002060"/>
                </a:solidFill>
              </a:rPr>
              <a:t>проблему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50917" y="785768"/>
            <a:ext cx="3211830" cy="29178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17295">
              <a:lnSpc>
                <a:spcPct val="100000"/>
              </a:lnSpc>
              <a:spcBef>
                <a:spcPts val="760"/>
              </a:spcBef>
            </a:pPr>
            <a:r>
              <a:rPr sz="18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Пример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ts val="1780"/>
              </a:lnSpc>
              <a:spcBef>
                <a:spcPts val="770"/>
              </a:spcBef>
            </a:pP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Строительно-монтажный</a:t>
            </a:r>
            <a:r>
              <a:rPr sz="1600" spc="3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участок.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E487C"/>
                </a:solidFill>
                <a:latin typeface="Microsoft Sans Serif"/>
                <a:cs typeface="Microsoft Sans Serif"/>
              </a:rPr>
              <a:t>Куратор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объекта</a:t>
            </a:r>
            <a:endParaRPr sz="1600">
              <a:latin typeface="Microsoft Sans Serif"/>
              <a:cs typeface="Microsoft Sans Serif"/>
            </a:endParaRPr>
          </a:p>
          <a:p>
            <a:pPr marL="12700" marR="101600">
              <a:lnSpc>
                <a:spcPts val="1780"/>
              </a:lnSpc>
              <a:spcBef>
                <a:spcPts val="720"/>
              </a:spcBef>
            </a:pPr>
            <a:r>
              <a:rPr sz="16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Конструктив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не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принят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с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первого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предъявления.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735"/>
              </a:lnSpc>
            </a:pP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Не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параллельность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арматуры</a:t>
            </a:r>
            <a:endParaRPr sz="1600">
              <a:latin typeface="Microsoft Sans Serif"/>
              <a:cs typeface="Microsoft Sans Serif"/>
            </a:endParaRPr>
          </a:p>
          <a:p>
            <a:pPr marL="12700" marR="242570">
              <a:lnSpc>
                <a:spcPts val="1780"/>
              </a:lnSpc>
              <a:spcBef>
                <a:spcPts val="755"/>
              </a:spcBef>
            </a:pP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Обнаружена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 на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3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этаже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здания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этажерки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электротехнических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устройств</a:t>
            </a:r>
            <a:endParaRPr sz="1600">
              <a:latin typeface="Microsoft Sans Serif"/>
              <a:cs typeface="Microsoft Sans Serif"/>
            </a:endParaRPr>
          </a:p>
          <a:p>
            <a:pPr marL="12700" marR="1237615">
              <a:lnSpc>
                <a:spcPts val="1770"/>
              </a:lnSpc>
              <a:spcBef>
                <a:spcPts val="5"/>
              </a:spcBef>
            </a:pP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Возникла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в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цехе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м</a:t>
            </a:r>
            <a:r>
              <a:rPr sz="1600" spc="-75" dirty="0">
                <a:solidFill>
                  <a:srgbClr val="1E487C"/>
                </a:solidFill>
                <a:latin typeface="Microsoft Sans Serif"/>
                <a:cs typeface="Microsoft Sans Serif"/>
              </a:rPr>
              <a:t>е</a:t>
            </a:r>
            <a:r>
              <a:rPr sz="16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т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а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л</a:t>
            </a:r>
            <a:r>
              <a:rPr sz="1600" spc="35" dirty="0">
                <a:solidFill>
                  <a:srgbClr val="1E487C"/>
                </a:solidFill>
                <a:latin typeface="Microsoft Sans Serif"/>
                <a:cs typeface="Microsoft Sans Serif"/>
              </a:rPr>
              <a:t>л</a:t>
            </a:r>
            <a:r>
              <a:rPr sz="1600" spc="-60" dirty="0">
                <a:solidFill>
                  <a:srgbClr val="1E487C"/>
                </a:solidFill>
                <a:latin typeface="Microsoft Sans Serif"/>
                <a:cs typeface="Microsoft Sans Serif"/>
              </a:rPr>
              <a:t>о</a:t>
            </a:r>
            <a:r>
              <a:rPr sz="16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к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о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с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т</a:t>
            </a:r>
            <a:r>
              <a:rPr sz="16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рук</a:t>
            </a:r>
            <a:r>
              <a:rPr sz="1600" spc="-45" dirty="0">
                <a:solidFill>
                  <a:srgbClr val="1E487C"/>
                </a:solidFill>
                <a:latin typeface="Microsoft Sans Serif"/>
                <a:cs typeface="Microsoft Sans Serif"/>
              </a:rPr>
              <a:t>ц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287" y="1332345"/>
            <a:ext cx="556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6FBF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ho?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3086" y="1332345"/>
            <a:ext cx="458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solidFill>
                  <a:srgbClr val="1E487C"/>
                </a:solidFill>
                <a:latin typeface="Microsoft Sans Serif"/>
                <a:cs typeface="Microsoft Sans Serif"/>
              </a:rPr>
              <a:t>К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т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о?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287" y="1988935"/>
            <a:ext cx="612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6FBF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hat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3086" y="1988935"/>
            <a:ext cx="476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Ч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1476" y="1875905"/>
            <a:ext cx="1976120" cy="4940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770"/>
              </a:lnSpc>
              <a:spcBef>
                <a:spcPts val="280"/>
              </a:spcBef>
            </a:pP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Предмет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проблемы?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Что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случилось?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287" y="2983345"/>
            <a:ext cx="735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6FBF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her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e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3086" y="2983345"/>
            <a:ext cx="466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solidFill>
                  <a:srgbClr val="1E487C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де?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1476" y="2870315"/>
            <a:ext cx="2639695" cy="495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780"/>
              </a:lnSpc>
              <a:spcBef>
                <a:spcPts val="275"/>
              </a:spcBef>
            </a:pPr>
            <a:r>
              <a:rPr sz="1600" spc="-55" dirty="0">
                <a:solidFill>
                  <a:srgbClr val="1E487C"/>
                </a:solidFill>
                <a:latin typeface="Microsoft Sans Serif"/>
                <a:cs typeface="Microsoft Sans Serif"/>
              </a:rPr>
              <a:t>Где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проблема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обнаружена?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55" dirty="0">
                <a:solidFill>
                  <a:srgbClr val="1E487C"/>
                </a:solidFill>
                <a:latin typeface="Microsoft Sans Serif"/>
                <a:cs typeface="Microsoft Sans Serif"/>
              </a:rPr>
              <a:t>Где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проблема</a:t>
            </a:r>
            <a:r>
              <a:rPr sz="1600" spc="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возникла?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287" y="3864725"/>
            <a:ext cx="669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6FBF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hen?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3086" y="3864725"/>
            <a:ext cx="6654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5" dirty="0">
                <a:solidFill>
                  <a:srgbClr val="1E487C"/>
                </a:solidFill>
                <a:latin typeface="Microsoft Sans Serif"/>
                <a:cs typeface="Microsoft Sans Serif"/>
              </a:rPr>
              <a:t>К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о</a:t>
            </a:r>
            <a:r>
              <a:rPr sz="1600" spc="-80" dirty="0">
                <a:solidFill>
                  <a:srgbClr val="1E487C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да?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3228" y="3662795"/>
            <a:ext cx="2536190" cy="12649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457200">
              <a:lnSpc>
                <a:spcPts val="1780"/>
              </a:lnSpc>
              <a:spcBef>
                <a:spcPts val="275"/>
              </a:spcBef>
            </a:pPr>
            <a:r>
              <a:rPr sz="1600" spc="-55" dirty="0">
                <a:solidFill>
                  <a:srgbClr val="1E487C"/>
                </a:solidFill>
                <a:latin typeface="Microsoft Sans Serif"/>
                <a:cs typeface="Microsoft Sans Serif"/>
              </a:rPr>
              <a:t>Когда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 проблема 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была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обнаружена?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1780"/>
              </a:lnSpc>
              <a:spcBef>
                <a:spcPts val="720"/>
              </a:spcBef>
            </a:pPr>
            <a:r>
              <a:rPr sz="16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Сколько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изделий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потенциально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могут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иметь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такой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же</a:t>
            </a:r>
            <a:r>
              <a:rPr sz="1600" spc="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E487C"/>
                </a:solidFill>
                <a:latin typeface="Microsoft Sans Serif"/>
                <a:cs typeface="Microsoft Sans Serif"/>
              </a:rPr>
              <a:t>дефект?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0917" y="3864725"/>
            <a:ext cx="3175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При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сдаче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конструктива</a:t>
            </a:r>
            <a:r>
              <a:rPr sz="1600" spc="10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куратору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287" y="4295255"/>
            <a:ext cx="635000" cy="495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780"/>
              </a:lnSpc>
              <a:spcBef>
                <a:spcPts val="275"/>
              </a:spcBef>
            </a:pPr>
            <a:r>
              <a:rPr sz="1600" b="1" spc="-10" dirty="0">
                <a:solidFill>
                  <a:srgbClr val="006FBF"/>
                </a:solidFill>
                <a:latin typeface="Arial"/>
                <a:cs typeface="Arial"/>
              </a:rPr>
              <a:t>H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ow 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 much?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3086" y="4521315"/>
            <a:ext cx="913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solidFill>
                  <a:srgbClr val="1E487C"/>
                </a:solidFill>
                <a:latin typeface="Microsoft Sans Serif"/>
                <a:cs typeface="Microsoft Sans Serif"/>
              </a:rPr>
              <a:t>Сколько?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50917" y="4408285"/>
            <a:ext cx="2743835" cy="495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780"/>
              </a:lnSpc>
              <a:spcBef>
                <a:spcPts val="275"/>
              </a:spcBef>
            </a:pP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Все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E487C"/>
                </a:solidFill>
                <a:latin typeface="Microsoft Sans Serif"/>
                <a:cs typeface="Microsoft Sans Serif"/>
              </a:rPr>
              <a:t>каркасы,</a:t>
            </a:r>
            <a:r>
              <a:rPr sz="1600" spc="-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E487C"/>
                </a:solidFill>
                <a:latin typeface="Microsoft Sans Serif"/>
                <a:cs typeface="Microsoft Sans Serif"/>
              </a:rPr>
              <a:t>находящиеся</a:t>
            </a:r>
            <a:r>
              <a:rPr sz="1600" spc="-15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E487C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1E487C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1E487C"/>
                </a:solidFill>
                <a:latin typeface="Microsoft Sans Serif"/>
                <a:cs typeface="Microsoft Sans Serif"/>
              </a:rPr>
              <a:t>потоке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1340" y="1711600"/>
            <a:ext cx="1586229" cy="17830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71360" y="725611"/>
            <a:ext cx="4064000" cy="4064000"/>
            <a:chOff x="2540000" y="1397910"/>
            <a:chExt cx="4064000" cy="4064000"/>
          </a:xfrm>
        </p:grpSpPr>
        <p:sp>
          <p:nvSpPr>
            <p:cNvPr id="4" name="object 4"/>
            <p:cNvSpPr/>
            <p:nvPr/>
          </p:nvSpPr>
          <p:spPr>
            <a:xfrm>
              <a:off x="2540000" y="1397910"/>
              <a:ext cx="4064000" cy="4064000"/>
            </a:xfrm>
            <a:custGeom>
              <a:avLst/>
              <a:gdLst/>
              <a:ahLst/>
              <a:cxnLst/>
              <a:rect l="l" t="t" r="r" b="b"/>
              <a:pathLst>
                <a:path w="4064000" h="4064000">
                  <a:moveTo>
                    <a:pt x="2032000" y="0"/>
                  </a:moveTo>
                  <a:lnTo>
                    <a:pt x="0" y="2032000"/>
                  </a:lnTo>
                  <a:lnTo>
                    <a:pt x="2032000" y="4064000"/>
                  </a:lnTo>
                  <a:lnTo>
                    <a:pt x="4064000" y="2032000"/>
                  </a:lnTo>
                  <a:lnTo>
                    <a:pt x="2032000" y="0"/>
                  </a:lnTo>
                  <a:close/>
                </a:path>
              </a:pathLst>
            </a:custGeom>
            <a:solidFill>
              <a:srgbClr val="CFD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79" y="178399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1334770" y="0"/>
                  </a:moveTo>
                  <a:lnTo>
                    <a:pt x="250189" y="0"/>
                  </a:lnTo>
                  <a:lnTo>
                    <a:pt x="236219" y="1270"/>
                  </a:lnTo>
                  <a:lnTo>
                    <a:pt x="222250" y="3810"/>
                  </a:lnTo>
                  <a:lnTo>
                    <a:pt x="209550" y="6350"/>
                  </a:lnTo>
                  <a:lnTo>
                    <a:pt x="195580" y="8889"/>
                  </a:lnTo>
                  <a:lnTo>
                    <a:pt x="156209" y="22860"/>
                  </a:lnTo>
                  <a:lnTo>
                    <a:pt x="120650" y="41910"/>
                  </a:lnTo>
                  <a:lnTo>
                    <a:pt x="109219" y="50800"/>
                  </a:lnTo>
                  <a:lnTo>
                    <a:pt x="97789" y="58420"/>
                  </a:lnTo>
                  <a:lnTo>
                    <a:pt x="87630" y="67310"/>
                  </a:lnTo>
                  <a:lnTo>
                    <a:pt x="67309" y="87629"/>
                  </a:lnTo>
                  <a:lnTo>
                    <a:pt x="58419" y="97789"/>
                  </a:lnTo>
                  <a:lnTo>
                    <a:pt x="50800" y="109220"/>
                  </a:lnTo>
                  <a:lnTo>
                    <a:pt x="41909" y="120650"/>
                  </a:lnTo>
                  <a:lnTo>
                    <a:pt x="22859" y="156210"/>
                  </a:lnTo>
                  <a:lnTo>
                    <a:pt x="8889" y="195579"/>
                  </a:lnTo>
                  <a:lnTo>
                    <a:pt x="6350" y="209550"/>
                  </a:lnTo>
                  <a:lnTo>
                    <a:pt x="3809" y="222250"/>
                  </a:lnTo>
                  <a:lnTo>
                    <a:pt x="1269" y="236220"/>
                  </a:lnTo>
                  <a:lnTo>
                    <a:pt x="0" y="250189"/>
                  </a:lnTo>
                  <a:lnTo>
                    <a:pt x="0" y="1334770"/>
                  </a:lnTo>
                  <a:lnTo>
                    <a:pt x="1269" y="1348739"/>
                  </a:lnTo>
                  <a:lnTo>
                    <a:pt x="3809" y="1362710"/>
                  </a:lnTo>
                  <a:lnTo>
                    <a:pt x="6350" y="1375410"/>
                  </a:lnTo>
                  <a:lnTo>
                    <a:pt x="8889" y="1389379"/>
                  </a:lnTo>
                  <a:lnTo>
                    <a:pt x="12700" y="1402079"/>
                  </a:lnTo>
                  <a:lnTo>
                    <a:pt x="17780" y="1416050"/>
                  </a:lnTo>
                  <a:lnTo>
                    <a:pt x="22859" y="1428750"/>
                  </a:lnTo>
                  <a:lnTo>
                    <a:pt x="29209" y="1440179"/>
                  </a:lnTo>
                  <a:lnTo>
                    <a:pt x="35559" y="1452879"/>
                  </a:lnTo>
                  <a:lnTo>
                    <a:pt x="58419" y="1487170"/>
                  </a:lnTo>
                  <a:lnTo>
                    <a:pt x="68580" y="1497329"/>
                  </a:lnTo>
                  <a:lnTo>
                    <a:pt x="77469" y="1507489"/>
                  </a:lnTo>
                  <a:lnTo>
                    <a:pt x="132080" y="1549400"/>
                  </a:lnTo>
                  <a:lnTo>
                    <a:pt x="170180" y="1567179"/>
                  </a:lnTo>
                  <a:lnTo>
                    <a:pt x="182880" y="1572260"/>
                  </a:lnTo>
                  <a:lnTo>
                    <a:pt x="195580" y="1576070"/>
                  </a:lnTo>
                  <a:lnTo>
                    <a:pt x="209550" y="1578610"/>
                  </a:lnTo>
                  <a:lnTo>
                    <a:pt x="222250" y="1581150"/>
                  </a:lnTo>
                  <a:lnTo>
                    <a:pt x="236219" y="1583689"/>
                  </a:lnTo>
                  <a:lnTo>
                    <a:pt x="250189" y="1584960"/>
                  </a:lnTo>
                  <a:lnTo>
                    <a:pt x="1334770" y="1584960"/>
                  </a:lnTo>
                  <a:lnTo>
                    <a:pt x="1348740" y="1583689"/>
                  </a:lnTo>
                  <a:lnTo>
                    <a:pt x="1362709" y="1581150"/>
                  </a:lnTo>
                  <a:lnTo>
                    <a:pt x="1375409" y="1578610"/>
                  </a:lnTo>
                  <a:lnTo>
                    <a:pt x="1389380" y="1576070"/>
                  </a:lnTo>
                  <a:lnTo>
                    <a:pt x="1402080" y="1572260"/>
                  </a:lnTo>
                  <a:lnTo>
                    <a:pt x="1416049" y="1567179"/>
                  </a:lnTo>
                  <a:lnTo>
                    <a:pt x="1428749" y="1562100"/>
                  </a:lnTo>
                  <a:lnTo>
                    <a:pt x="1440180" y="1555750"/>
                  </a:lnTo>
                  <a:lnTo>
                    <a:pt x="1452880" y="1549400"/>
                  </a:lnTo>
                  <a:lnTo>
                    <a:pt x="1487170" y="1525270"/>
                  </a:lnTo>
                  <a:lnTo>
                    <a:pt x="1517649" y="1497329"/>
                  </a:lnTo>
                  <a:lnTo>
                    <a:pt x="1549399" y="1452879"/>
                  </a:lnTo>
                  <a:lnTo>
                    <a:pt x="1555749" y="1440179"/>
                  </a:lnTo>
                  <a:lnTo>
                    <a:pt x="1562099" y="1428750"/>
                  </a:lnTo>
                  <a:lnTo>
                    <a:pt x="1567180" y="1414779"/>
                  </a:lnTo>
                  <a:lnTo>
                    <a:pt x="1572259" y="1402079"/>
                  </a:lnTo>
                  <a:lnTo>
                    <a:pt x="1576070" y="1389379"/>
                  </a:lnTo>
                  <a:lnTo>
                    <a:pt x="1578609" y="1375410"/>
                  </a:lnTo>
                  <a:lnTo>
                    <a:pt x="1581149" y="1362710"/>
                  </a:lnTo>
                  <a:lnTo>
                    <a:pt x="1583690" y="1348739"/>
                  </a:lnTo>
                  <a:lnTo>
                    <a:pt x="1584959" y="1334770"/>
                  </a:lnTo>
                  <a:lnTo>
                    <a:pt x="1584959" y="250189"/>
                  </a:lnTo>
                  <a:lnTo>
                    <a:pt x="1583690" y="236220"/>
                  </a:lnTo>
                  <a:lnTo>
                    <a:pt x="1581149" y="222250"/>
                  </a:lnTo>
                  <a:lnTo>
                    <a:pt x="1578609" y="209550"/>
                  </a:lnTo>
                  <a:lnTo>
                    <a:pt x="1576070" y="195579"/>
                  </a:lnTo>
                  <a:lnTo>
                    <a:pt x="1562099" y="156210"/>
                  </a:lnTo>
                  <a:lnTo>
                    <a:pt x="1526540" y="97789"/>
                  </a:lnTo>
                  <a:lnTo>
                    <a:pt x="1497330" y="67310"/>
                  </a:lnTo>
                  <a:lnTo>
                    <a:pt x="1475740" y="50800"/>
                  </a:lnTo>
                  <a:lnTo>
                    <a:pt x="1464309" y="41910"/>
                  </a:lnTo>
                  <a:lnTo>
                    <a:pt x="1452880" y="35560"/>
                  </a:lnTo>
                  <a:lnTo>
                    <a:pt x="1440180" y="29210"/>
                  </a:lnTo>
                  <a:lnTo>
                    <a:pt x="1428749" y="22860"/>
                  </a:lnTo>
                  <a:lnTo>
                    <a:pt x="1416049" y="17779"/>
                  </a:lnTo>
                  <a:lnTo>
                    <a:pt x="1402080" y="12700"/>
                  </a:lnTo>
                  <a:lnTo>
                    <a:pt x="1389380" y="8889"/>
                  </a:lnTo>
                  <a:lnTo>
                    <a:pt x="1375409" y="6350"/>
                  </a:lnTo>
                  <a:lnTo>
                    <a:pt x="1362709" y="3810"/>
                  </a:lnTo>
                  <a:lnTo>
                    <a:pt x="1348740" y="1270"/>
                  </a:lnTo>
                  <a:lnTo>
                    <a:pt x="1334770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6079" y="178399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0" y="264160"/>
                  </a:moveTo>
                  <a:lnTo>
                    <a:pt x="0" y="250189"/>
                  </a:lnTo>
                  <a:lnTo>
                    <a:pt x="1269" y="236220"/>
                  </a:lnTo>
                  <a:lnTo>
                    <a:pt x="3809" y="222250"/>
                  </a:lnTo>
                  <a:lnTo>
                    <a:pt x="6350" y="209550"/>
                  </a:lnTo>
                  <a:lnTo>
                    <a:pt x="8889" y="195579"/>
                  </a:lnTo>
                  <a:lnTo>
                    <a:pt x="12700" y="181610"/>
                  </a:lnTo>
                  <a:lnTo>
                    <a:pt x="17780" y="168910"/>
                  </a:lnTo>
                  <a:lnTo>
                    <a:pt x="22859" y="156210"/>
                  </a:lnTo>
                  <a:lnTo>
                    <a:pt x="29209" y="143510"/>
                  </a:lnTo>
                  <a:lnTo>
                    <a:pt x="35559" y="132079"/>
                  </a:lnTo>
                  <a:lnTo>
                    <a:pt x="41909" y="120650"/>
                  </a:lnTo>
                  <a:lnTo>
                    <a:pt x="50800" y="109220"/>
                  </a:lnTo>
                  <a:lnTo>
                    <a:pt x="58419" y="97789"/>
                  </a:lnTo>
                  <a:lnTo>
                    <a:pt x="67309" y="87629"/>
                  </a:lnTo>
                  <a:lnTo>
                    <a:pt x="77469" y="77470"/>
                  </a:lnTo>
                  <a:lnTo>
                    <a:pt x="87630" y="67310"/>
                  </a:lnTo>
                  <a:lnTo>
                    <a:pt x="97789" y="58420"/>
                  </a:lnTo>
                  <a:lnTo>
                    <a:pt x="109219" y="50800"/>
                  </a:lnTo>
                  <a:lnTo>
                    <a:pt x="120650" y="41910"/>
                  </a:lnTo>
                  <a:lnTo>
                    <a:pt x="132080" y="35560"/>
                  </a:lnTo>
                  <a:lnTo>
                    <a:pt x="143509" y="29210"/>
                  </a:lnTo>
                  <a:lnTo>
                    <a:pt x="156209" y="22860"/>
                  </a:lnTo>
                  <a:lnTo>
                    <a:pt x="168909" y="17779"/>
                  </a:lnTo>
                  <a:lnTo>
                    <a:pt x="181609" y="12700"/>
                  </a:lnTo>
                  <a:lnTo>
                    <a:pt x="195580" y="8889"/>
                  </a:lnTo>
                  <a:lnTo>
                    <a:pt x="209550" y="6350"/>
                  </a:lnTo>
                  <a:lnTo>
                    <a:pt x="222250" y="3810"/>
                  </a:lnTo>
                  <a:lnTo>
                    <a:pt x="236219" y="1270"/>
                  </a:lnTo>
                  <a:lnTo>
                    <a:pt x="250189" y="0"/>
                  </a:lnTo>
                  <a:lnTo>
                    <a:pt x="264159" y="0"/>
                  </a:lnTo>
                  <a:lnTo>
                    <a:pt x="1320799" y="0"/>
                  </a:lnTo>
                  <a:lnTo>
                    <a:pt x="1334770" y="0"/>
                  </a:lnTo>
                  <a:lnTo>
                    <a:pt x="1348740" y="1270"/>
                  </a:lnTo>
                  <a:lnTo>
                    <a:pt x="1362709" y="3810"/>
                  </a:lnTo>
                  <a:lnTo>
                    <a:pt x="1375409" y="6350"/>
                  </a:lnTo>
                  <a:lnTo>
                    <a:pt x="1389380" y="8889"/>
                  </a:lnTo>
                  <a:lnTo>
                    <a:pt x="1402080" y="12700"/>
                  </a:lnTo>
                  <a:lnTo>
                    <a:pt x="1416049" y="17779"/>
                  </a:lnTo>
                  <a:lnTo>
                    <a:pt x="1428749" y="22860"/>
                  </a:lnTo>
                  <a:lnTo>
                    <a:pt x="1440180" y="29210"/>
                  </a:lnTo>
                  <a:lnTo>
                    <a:pt x="1452880" y="35560"/>
                  </a:lnTo>
                  <a:lnTo>
                    <a:pt x="1464309" y="41910"/>
                  </a:lnTo>
                  <a:lnTo>
                    <a:pt x="1475740" y="50800"/>
                  </a:lnTo>
                  <a:lnTo>
                    <a:pt x="1487170" y="58420"/>
                  </a:lnTo>
                  <a:lnTo>
                    <a:pt x="1497330" y="67310"/>
                  </a:lnTo>
                  <a:lnTo>
                    <a:pt x="1507490" y="77470"/>
                  </a:lnTo>
                  <a:lnTo>
                    <a:pt x="1517649" y="87629"/>
                  </a:lnTo>
                  <a:lnTo>
                    <a:pt x="1526540" y="97789"/>
                  </a:lnTo>
                  <a:lnTo>
                    <a:pt x="1534159" y="109220"/>
                  </a:lnTo>
                  <a:lnTo>
                    <a:pt x="1541780" y="120650"/>
                  </a:lnTo>
                  <a:lnTo>
                    <a:pt x="1562099" y="156210"/>
                  </a:lnTo>
                  <a:lnTo>
                    <a:pt x="1576070" y="195579"/>
                  </a:lnTo>
                  <a:lnTo>
                    <a:pt x="1578609" y="209550"/>
                  </a:lnTo>
                  <a:lnTo>
                    <a:pt x="1581149" y="222250"/>
                  </a:lnTo>
                  <a:lnTo>
                    <a:pt x="1583690" y="236220"/>
                  </a:lnTo>
                  <a:lnTo>
                    <a:pt x="1584959" y="250189"/>
                  </a:lnTo>
                  <a:lnTo>
                    <a:pt x="1584959" y="264160"/>
                  </a:lnTo>
                  <a:lnTo>
                    <a:pt x="1584959" y="1320800"/>
                  </a:lnTo>
                  <a:lnTo>
                    <a:pt x="1584959" y="1334770"/>
                  </a:lnTo>
                  <a:lnTo>
                    <a:pt x="1583690" y="1348739"/>
                  </a:lnTo>
                  <a:lnTo>
                    <a:pt x="1581149" y="1362710"/>
                  </a:lnTo>
                  <a:lnTo>
                    <a:pt x="1578609" y="1375410"/>
                  </a:lnTo>
                  <a:lnTo>
                    <a:pt x="1576070" y="1389379"/>
                  </a:lnTo>
                  <a:lnTo>
                    <a:pt x="1572259" y="1402079"/>
                  </a:lnTo>
                  <a:lnTo>
                    <a:pt x="1567180" y="1414779"/>
                  </a:lnTo>
                  <a:lnTo>
                    <a:pt x="1562099" y="1428750"/>
                  </a:lnTo>
                  <a:lnTo>
                    <a:pt x="1555749" y="1440179"/>
                  </a:lnTo>
                  <a:lnTo>
                    <a:pt x="1549399" y="1452879"/>
                  </a:lnTo>
                  <a:lnTo>
                    <a:pt x="1541780" y="1464310"/>
                  </a:lnTo>
                  <a:lnTo>
                    <a:pt x="1534159" y="1475739"/>
                  </a:lnTo>
                  <a:lnTo>
                    <a:pt x="1526540" y="1487170"/>
                  </a:lnTo>
                  <a:lnTo>
                    <a:pt x="1517649" y="1497329"/>
                  </a:lnTo>
                  <a:lnTo>
                    <a:pt x="1507490" y="1507489"/>
                  </a:lnTo>
                  <a:lnTo>
                    <a:pt x="1497330" y="1516379"/>
                  </a:lnTo>
                  <a:lnTo>
                    <a:pt x="1487170" y="1525270"/>
                  </a:lnTo>
                  <a:lnTo>
                    <a:pt x="1475740" y="1534160"/>
                  </a:lnTo>
                  <a:lnTo>
                    <a:pt x="1464309" y="1541779"/>
                  </a:lnTo>
                  <a:lnTo>
                    <a:pt x="1452880" y="1549400"/>
                  </a:lnTo>
                  <a:lnTo>
                    <a:pt x="1440180" y="1555750"/>
                  </a:lnTo>
                  <a:lnTo>
                    <a:pt x="1428749" y="1562100"/>
                  </a:lnTo>
                  <a:lnTo>
                    <a:pt x="1416049" y="1567179"/>
                  </a:lnTo>
                  <a:lnTo>
                    <a:pt x="1402080" y="1572260"/>
                  </a:lnTo>
                  <a:lnTo>
                    <a:pt x="1389380" y="1576070"/>
                  </a:lnTo>
                  <a:lnTo>
                    <a:pt x="1375409" y="1578610"/>
                  </a:lnTo>
                  <a:lnTo>
                    <a:pt x="1362709" y="1581150"/>
                  </a:lnTo>
                  <a:lnTo>
                    <a:pt x="1348740" y="1583689"/>
                  </a:lnTo>
                  <a:lnTo>
                    <a:pt x="1334770" y="1584960"/>
                  </a:lnTo>
                  <a:lnTo>
                    <a:pt x="1320799" y="1584960"/>
                  </a:lnTo>
                  <a:lnTo>
                    <a:pt x="264159" y="1584960"/>
                  </a:lnTo>
                  <a:lnTo>
                    <a:pt x="250189" y="1584960"/>
                  </a:lnTo>
                  <a:lnTo>
                    <a:pt x="236219" y="1583689"/>
                  </a:lnTo>
                  <a:lnTo>
                    <a:pt x="222250" y="1581150"/>
                  </a:lnTo>
                  <a:lnTo>
                    <a:pt x="209550" y="1578610"/>
                  </a:lnTo>
                  <a:lnTo>
                    <a:pt x="195580" y="1576070"/>
                  </a:lnTo>
                  <a:lnTo>
                    <a:pt x="182880" y="1572260"/>
                  </a:lnTo>
                  <a:lnTo>
                    <a:pt x="170180" y="1567179"/>
                  </a:lnTo>
                  <a:lnTo>
                    <a:pt x="156209" y="1562100"/>
                  </a:lnTo>
                  <a:lnTo>
                    <a:pt x="143509" y="1555750"/>
                  </a:lnTo>
                  <a:lnTo>
                    <a:pt x="132080" y="1549400"/>
                  </a:lnTo>
                  <a:lnTo>
                    <a:pt x="120650" y="1541779"/>
                  </a:lnTo>
                  <a:lnTo>
                    <a:pt x="109219" y="1534160"/>
                  </a:lnTo>
                  <a:lnTo>
                    <a:pt x="97789" y="1526539"/>
                  </a:lnTo>
                  <a:lnTo>
                    <a:pt x="87630" y="1517650"/>
                  </a:lnTo>
                  <a:lnTo>
                    <a:pt x="77469" y="1507489"/>
                  </a:lnTo>
                  <a:lnTo>
                    <a:pt x="68580" y="1497329"/>
                  </a:lnTo>
                  <a:lnTo>
                    <a:pt x="58419" y="1487170"/>
                  </a:lnTo>
                  <a:lnTo>
                    <a:pt x="50800" y="1475739"/>
                  </a:lnTo>
                  <a:lnTo>
                    <a:pt x="43180" y="1464310"/>
                  </a:lnTo>
                  <a:lnTo>
                    <a:pt x="35559" y="1452879"/>
                  </a:lnTo>
                  <a:lnTo>
                    <a:pt x="29209" y="1440179"/>
                  </a:lnTo>
                  <a:lnTo>
                    <a:pt x="22859" y="1428750"/>
                  </a:lnTo>
                  <a:lnTo>
                    <a:pt x="17780" y="1416050"/>
                  </a:lnTo>
                  <a:lnTo>
                    <a:pt x="12700" y="1402079"/>
                  </a:lnTo>
                  <a:lnTo>
                    <a:pt x="8889" y="1389379"/>
                  </a:lnTo>
                  <a:lnTo>
                    <a:pt x="6350" y="1375410"/>
                  </a:lnTo>
                  <a:lnTo>
                    <a:pt x="3809" y="1362710"/>
                  </a:lnTo>
                  <a:lnTo>
                    <a:pt x="1269" y="1348739"/>
                  </a:lnTo>
                  <a:lnTo>
                    <a:pt x="0" y="1334770"/>
                  </a:lnTo>
                  <a:lnTo>
                    <a:pt x="0" y="1320800"/>
                  </a:lnTo>
                  <a:lnTo>
                    <a:pt x="0" y="264160"/>
                  </a:lnTo>
                  <a:close/>
                </a:path>
                <a:path w="1584960" h="1584960">
                  <a:moveTo>
                    <a:pt x="0" y="0"/>
                  </a:moveTo>
                  <a:lnTo>
                    <a:pt x="0" y="0"/>
                  </a:lnTo>
                </a:path>
                <a:path w="1584960" h="1584960">
                  <a:moveTo>
                    <a:pt x="1584959" y="1584960"/>
                  </a:moveTo>
                  <a:lnTo>
                    <a:pt x="1584959" y="1584960"/>
                  </a:lnTo>
                </a:path>
              </a:pathLst>
            </a:custGeom>
            <a:ln w="25518">
              <a:solidFill>
                <a:srgbClr val="367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51210" y="1743033"/>
            <a:ext cx="8870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ерсо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ал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57723" y="1070885"/>
            <a:ext cx="1610995" cy="1610995"/>
            <a:chOff x="4619942" y="1770972"/>
            <a:chExt cx="1610995" cy="1610995"/>
          </a:xfrm>
        </p:grpSpPr>
        <p:sp>
          <p:nvSpPr>
            <p:cNvPr id="9" name="object 9"/>
            <p:cNvSpPr/>
            <p:nvPr/>
          </p:nvSpPr>
          <p:spPr>
            <a:xfrm>
              <a:off x="4632959" y="178399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1334769" y="0"/>
                  </a:moveTo>
                  <a:lnTo>
                    <a:pt x="250189" y="0"/>
                  </a:lnTo>
                  <a:lnTo>
                    <a:pt x="236219" y="1270"/>
                  </a:lnTo>
                  <a:lnTo>
                    <a:pt x="222250" y="3810"/>
                  </a:lnTo>
                  <a:lnTo>
                    <a:pt x="209550" y="6350"/>
                  </a:lnTo>
                  <a:lnTo>
                    <a:pt x="195579" y="8889"/>
                  </a:lnTo>
                  <a:lnTo>
                    <a:pt x="156210" y="22860"/>
                  </a:lnTo>
                  <a:lnTo>
                    <a:pt x="120650" y="41910"/>
                  </a:lnTo>
                  <a:lnTo>
                    <a:pt x="109219" y="50800"/>
                  </a:lnTo>
                  <a:lnTo>
                    <a:pt x="97789" y="58420"/>
                  </a:lnTo>
                  <a:lnTo>
                    <a:pt x="87629" y="67310"/>
                  </a:lnTo>
                  <a:lnTo>
                    <a:pt x="67310" y="87629"/>
                  </a:lnTo>
                  <a:lnTo>
                    <a:pt x="58419" y="97789"/>
                  </a:lnTo>
                  <a:lnTo>
                    <a:pt x="50800" y="109220"/>
                  </a:lnTo>
                  <a:lnTo>
                    <a:pt x="41910" y="120650"/>
                  </a:lnTo>
                  <a:lnTo>
                    <a:pt x="22860" y="156210"/>
                  </a:lnTo>
                  <a:lnTo>
                    <a:pt x="5079" y="209550"/>
                  </a:lnTo>
                  <a:lnTo>
                    <a:pt x="0" y="250189"/>
                  </a:lnTo>
                  <a:lnTo>
                    <a:pt x="0" y="1334770"/>
                  </a:lnTo>
                  <a:lnTo>
                    <a:pt x="5079" y="1375410"/>
                  </a:lnTo>
                  <a:lnTo>
                    <a:pt x="17779" y="1416050"/>
                  </a:lnTo>
                  <a:lnTo>
                    <a:pt x="29210" y="1440179"/>
                  </a:lnTo>
                  <a:lnTo>
                    <a:pt x="35560" y="1452879"/>
                  </a:lnTo>
                  <a:lnTo>
                    <a:pt x="58419" y="1487170"/>
                  </a:lnTo>
                  <a:lnTo>
                    <a:pt x="87629" y="1517650"/>
                  </a:lnTo>
                  <a:lnTo>
                    <a:pt x="132079" y="1549400"/>
                  </a:lnTo>
                  <a:lnTo>
                    <a:pt x="168910" y="1567179"/>
                  </a:lnTo>
                  <a:lnTo>
                    <a:pt x="209550" y="1578610"/>
                  </a:lnTo>
                  <a:lnTo>
                    <a:pt x="222250" y="1581150"/>
                  </a:lnTo>
                  <a:lnTo>
                    <a:pt x="236219" y="1583689"/>
                  </a:lnTo>
                  <a:lnTo>
                    <a:pt x="250189" y="1584960"/>
                  </a:lnTo>
                  <a:lnTo>
                    <a:pt x="1334769" y="1584960"/>
                  </a:lnTo>
                  <a:lnTo>
                    <a:pt x="1348739" y="1583689"/>
                  </a:lnTo>
                  <a:lnTo>
                    <a:pt x="1362710" y="1581150"/>
                  </a:lnTo>
                  <a:lnTo>
                    <a:pt x="1375410" y="1578610"/>
                  </a:lnTo>
                  <a:lnTo>
                    <a:pt x="1389379" y="1576070"/>
                  </a:lnTo>
                  <a:lnTo>
                    <a:pt x="1402079" y="1572260"/>
                  </a:lnTo>
                  <a:lnTo>
                    <a:pt x="1414779" y="1567179"/>
                  </a:lnTo>
                  <a:lnTo>
                    <a:pt x="1428750" y="1562100"/>
                  </a:lnTo>
                  <a:lnTo>
                    <a:pt x="1440179" y="1555750"/>
                  </a:lnTo>
                  <a:lnTo>
                    <a:pt x="1452879" y="1549400"/>
                  </a:lnTo>
                  <a:lnTo>
                    <a:pt x="1475739" y="1534160"/>
                  </a:lnTo>
                  <a:lnTo>
                    <a:pt x="1487169" y="1525270"/>
                  </a:lnTo>
                  <a:lnTo>
                    <a:pt x="1507489" y="1507489"/>
                  </a:lnTo>
                  <a:lnTo>
                    <a:pt x="1516379" y="1497329"/>
                  </a:lnTo>
                  <a:lnTo>
                    <a:pt x="1526539" y="1487170"/>
                  </a:lnTo>
                  <a:lnTo>
                    <a:pt x="1549400" y="1452879"/>
                  </a:lnTo>
                  <a:lnTo>
                    <a:pt x="1555750" y="1440179"/>
                  </a:lnTo>
                  <a:lnTo>
                    <a:pt x="1562100" y="1428750"/>
                  </a:lnTo>
                  <a:lnTo>
                    <a:pt x="1567179" y="1414779"/>
                  </a:lnTo>
                  <a:lnTo>
                    <a:pt x="1572260" y="1402079"/>
                  </a:lnTo>
                  <a:lnTo>
                    <a:pt x="1576069" y="1389379"/>
                  </a:lnTo>
                  <a:lnTo>
                    <a:pt x="1578610" y="1375410"/>
                  </a:lnTo>
                  <a:lnTo>
                    <a:pt x="1581150" y="1362710"/>
                  </a:lnTo>
                  <a:lnTo>
                    <a:pt x="1583689" y="1348739"/>
                  </a:lnTo>
                  <a:lnTo>
                    <a:pt x="1583689" y="1334770"/>
                  </a:lnTo>
                  <a:lnTo>
                    <a:pt x="1584960" y="1320800"/>
                  </a:lnTo>
                  <a:lnTo>
                    <a:pt x="1584960" y="264160"/>
                  </a:lnTo>
                  <a:lnTo>
                    <a:pt x="1583689" y="250189"/>
                  </a:lnTo>
                  <a:lnTo>
                    <a:pt x="1583689" y="236220"/>
                  </a:lnTo>
                  <a:lnTo>
                    <a:pt x="1581150" y="222250"/>
                  </a:lnTo>
                  <a:lnTo>
                    <a:pt x="1578610" y="209550"/>
                  </a:lnTo>
                  <a:lnTo>
                    <a:pt x="1576069" y="195579"/>
                  </a:lnTo>
                  <a:lnTo>
                    <a:pt x="1572260" y="181610"/>
                  </a:lnTo>
                  <a:lnTo>
                    <a:pt x="1555750" y="143510"/>
                  </a:lnTo>
                  <a:lnTo>
                    <a:pt x="1526539" y="97789"/>
                  </a:lnTo>
                  <a:lnTo>
                    <a:pt x="1516379" y="87629"/>
                  </a:lnTo>
                  <a:lnTo>
                    <a:pt x="1507489" y="77470"/>
                  </a:lnTo>
                  <a:lnTo>
                    <a:pt x="1497329" y="67310"/>
                  </a:lnTo>
                  <a:lnTo>
                    <a:pt x="1487169" y="58420"/>
                  </a:lnTo>
                  <a:lnTo>
                    <a:pt x="1475739" y="50800"/>
                  </a:lnTo>
                  <a:lnTo>
                    <a:pt x="1464310" y="41910"/>
                  </a:lnTo>
                  <a:lnTo>
                    <a:pt x="1427479" y="22860"/>
                  </a:lnTo>
                  <a:lnTo>
                    <a:pt x="1389379" y="8889"/>
                  </a:lnTo>
                  <a:lnTo>
                    <a:pt x="1375410" y="6350"/>
                  </a:lnTo>
                  <a:lnTo>
                    <a:pt x="1362710" y="3810"/>
                  </a:lnTo>
                  <a:lnTo>
                    <a:pt x="1348739" y="1270"/>
                  </a:lnTo>
                  <a:lnTo>
                    <a:pt x="1334769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2959" y="178399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0" y="264160"/>
                  </a:moveTo>
                  <a:lnTo>
                    <a:pt x="0" y="250189"/>
                  </a:lnTo>
                  <a:lnTo>
                    <a:pt x="1269" y="236220"/>
                  </a:lnTo>
                  <a:lnTo>
                    <a:pt x="8889" y="195579"/>
                  </a:lnTo>
                  <a:lnTo>
                    <a:pt x="22860" y="156210"/>
                  </a:lnTo>
                  <a:lnTo>
                    <a:pt x="41910" y="120650"/>
                  </a:lnTo>
                  <a:lnTo>
                    <a:pt x="50800" y="109220"/>
                  </a:lnTo>
                  <a:lnTo>
                    <a:pt x="58419" y="97789"/>
                  </a:lnTo>
                  <a:lnTo>
                    <a:pt x="67310" y="87629"/>
                  </a:lnTo>
                  <a:lnTo>
                    <a:pt x="77469" y="77470"/>
                  </a:lnTo>
                  <a:lnTo>
                    <a:pt x="87629" y="67310"/>
                  </a:lnTo>
                  <a:lnTo>
                    <a:pt x="97789" y="58420"/>
                  </a:lnTo>
                  <a:lnTo>
                    <a:pt x="109219" y="50800"/>
                  </a:lnTo>
                  <a:lnTo>
                    <a:pt x="120650" y="41910"/>
                  </a:lnTo>
                  <a:lnTo>
                    <a:pt x="156210" y="22860"/>
                  </a:lnTo>
                  <a:lnTo>
                    <a:pt x="195579" y="8889"/>
                  </a:lnTo>
                  <a:lnTo>
                    <a:pt x="209550" y="6350"/>
                  </a:lnTo>
                  <a:lnTo>
                    <a:pt x="222250" y="3810"/>
                  </a:lnTo>
                  <a:lnTo>
                    <a:pt x="236219" y="1270"/>
                  </a:lnTo>
                  <a:lnTo>
                    <a:pt x="250189" y="0"/>
                  </a:lnTo>
                  <a:lnTo>
                    <a:pt x="264160" y="0"/>
                  </a:lnTo>
                  <a:lnTo>
                    <a:pt x="1320800" y="0"/>
                  </a:lnTo>
                  <a:lnTo>
                    <a:pt x="1334769" y="0"/>
                  </a:lnTo>
                  <a:lnTo>
                    <a:pt x="1348739" y="1270"/>
                  </a:lnTo>
                  <a:lnTo>
                    <a:pt x="1362710" y="3810"/>
                  </a:lnTo>
                  <a:lnTo>
                    <a:pt x="1375410" y="6350"/>
                  </a:lnTo>
                  <a:lnTo>
                    <a:pt x="1389379" y="8889"/>
                  </a:lnTo>
                  <a:lnTo>
                    <a:pt x="1402079" y="12700"/>
                  </a:lnTo>
                  <a:lnTo>
                    <a:pt x="1414779" y="17779"/>
                  </a:lnTo>
                  <a:lnTo>
                    <a:pt x="1427479" y="22860"/>
                  </a:lnTo>
                  <a:lnTo>
                    <a:pt x="1440179" y="29210"/>
                  </a:lnTo>
                  <a:lnTo>
                    <a:pt x="1452879" y="35560"/>
                  </a:lnTo>
                  <a:lnTo>
                    <a:pt x="1464310" y="41910"/>
                  </a:lnTo>
                  <a:lnTo>
                    <a:pt x="1475739" y="50800"/>
                  </a:lnTo>
                  <a:lnTo>
                    <a:pt x="1487169" y="58420"/>
                  </a:lnTo>
                  <a:lnTo>
                    <a:pt x="1497329" y="67310"/>
                  </a:lnTo>
                  <a:lnTo>
                    <a:pt x="1507489" y="77470"/>
                  </a:lnTo>
                  <a:lnTo>
                    <a:pt x="1516379" y="87629"/>
                  </a:lnTo>
                  <a:lnTo>
                    <a:pt x="1526539" y="97789"/>
                  </a:lnTo>
                  <a:lnTo>
                    <a:pt x="1534160" y="109220"/>
                  </a:lnTo>
                  <a:lnTo>
                    <a:pt x="1541779" y="120650"/>
                  </a:lnTo>
                  <a:lnTo>
                    <a:pt x="1549400" y="132079"/>
                  </a:lnTo>
                  <a:lnTo>
                    <a:pt x="1555750" y="143510"/>
                  </a:lnTo>
                  <a:lnTo>
                    <a:pt x="1562100" y="156210"/>
                  </a:lnTo>
                  <a:lnTo>
                    <a:pt x="1567179" y="168910"/>
                  </a:lnTo>
                  <a:lnTo>
                    <a:pt x="1572260" y="181610"/>
                  </a:lnTo>
                  <a:lnTo>
                    <a:pt x="1576069" y="195579"/>
                  </a:lnTo>
                  <a:lnTo>
                    <a:pt x="1578610" y="209550"/>
                  </a:lnTo>
                  <a:lnTo>
                    <a:pt x="1581150" y="222250"/>
                  </a:lnTo>
                  <a:lnTo>
                    <a:pt x="1583689" y="236220"/>
                  </a:lnTo>
                  <a:lnTo>
                    <a:pt x="1583689" y="250189"/>
                  </a:lnTo>
                  <a:lnTo>
                    <a:pt x="1584960" y="264160"/>
                  </a:lnTo>
                  <a:lnTo>
                    <a:pt x="1584960" y="1320800"/>
                  </a:lnTo>
                  <a:lnTo>
                    <a:pt x="1583689" y="1334770"/>
                  </a:lnTo>
                  <a:lnTo>
                    <a:pt x="1583689" y="1348739"/>
                  </a:lnTo>
                  <a:lnTo>
                    <a:pt x="1581150" y="1362710"/>
                  </a:lnTo>
                  <a:lnTo>
                    <a:pt x="1578610" y="1375410"/>
                  </a:lnTo>
                  <a:lnTo>
                    <a:pt x="1576069" y="1389379"/>
                  </a:lnTo>
                  <a:lnTo>
                    <a:pt x="1572260" y="1402079"/>
                  </a:lnTo>
                  <a:lnTo>
                    <a:pt x="1567179" y="1414779"/>
                  </a:lnTo>
                  <a:lnTo>
                    <a:pt x="1562100" y="1428750"/>
                  </a:lnTo>
                  <a:lnTo>
                    <a:pt x="1555750" y="1440179"/>
                  </a:lnTo>
                  <a:lnTo>
                    <a:pt x="1549400" y="1452879"/>
                  </a:lnTo>
                  <a:lnTo>
                    <a:pt x="1541779" y="1464310"/>
                  </a:lnTo>
                  <a:lnTo>
                    <a:pt x="1534160" y="1475739"/>
                  </a:lnTo>
                  <a:lnTo>
                    <a:pt x="1526539" y="1487170"/>
                  </a:lnTo>
                  <a:lnTo>
                    <a:pt x="1516379" y="1497329"/>
                  </a:lnTo>
                  <a:lnTo>
                    <a:pt x="1507489" y="1507489"/>
                  </a:lnTo>
                  <a:lnTo>
                    <a:pt x="1497329" y="1516379"/>
                  </a:lnTo>
                  <a:lnTo>
                    <a:pt x="1487169" y="1525270"/>
                  </a:lnTo>
                  <a:lnTo>
                    <a:pt x="1475739" y="1534160"/>
                  </a:lnTo>
                  <a:lnTo>
                    <a:pt x="1464310" y="1541779"/>
                  </a:lnTo>
                  <a:lnTo>
                    <a:pt x="1452879" y="1549400"/>
                  </a:lnTo>
                  <a:lnTo>
                    <a:pt x="1440179" y="1555750"/>
                  </a:lnTo>
                  <a:lnTo>
                    <a:pt x="1428750" y="1562100"/>
                  </a:lnTo>
                  <a:lnTo>
                    <a:pt x="1414779" y="1567179"/>
                  </a:lnTo>
                  <a:lnTo>
                    <a:pt x="1402079" y="1572260"/>
                  </a:lnTo>
                  <a:lnTo>
                    <a:pt x="1389379" y="1576070"/>
                  </a:lnTo>
                  <a:lnTo>
                    <a:pt x="1375410" y="1578610"/>
                  </a:lnTo>
                  <a:lnTo>
                    <a:pt x="1362710" y="1581150"/>
                  </a:lnTo>
                  <a:lnTo>
                    <a:pt x="1348739" y="1583689"/>
                  </a:lnTo>
                  <a:lnTo>
                    <a:pt x="1334769" y="1584960"/>
                  </a:lnTo>
                  <a:lnTo>
                    <a:pt x="1320800" y="1584960"/>
                  </a:lnTo>
                  <a:lnTo>
                    <a:pt x="264160" y="1584960"/>
                  </a:lnTo>
                  <a:lnTo>
                    <a:pt x="250189" y="1584960"/>
                  </a:lnTo>
                  <a:lnTo>
                    <a:pt x="236219" y="1583689"/>
                  </a:lnTo>
                  <a:lnTo>
                    <a:pt x="222250" y="1581150"/>
                  </a:lnTo>
                  <a:lnTo>
                    <a:pt x="209550" y="1578610"/>
                  </a:lnTo>
                  <a:lnTo>
                    <a:pt x="195579" y="1576070"/>
                  </a:lnTo>
                  <a:lnTo>
                    <a:pt x="156210" y="1562100"/>
                  </a:lnTo>
                  <a:lnTo>
                    <a:pt x="120650" y="1541779"/>
                  </a:lnTo>
                  <a:lnTo>
                    <a:pt x="109219" y="1534160"/>
                  </a:lnTo>
                  <a:lnTo>
                    <a:pt x="77469" y="1507489"/>
                  </a:lnTo>
                  <a:lnTo>
                    <a:pt x="50800" y="1475739"/>
                  </a:lnTo>
                  <a:lnTo>
                    <a:pt x="43179" y="1464310"/>
                  </a:lnTo>
                  <a:lnTo>
                    <a:pt x="35560" y="1452879"/>
                  </a:lnTo>
                  <a:lnTo>
                    <a:pt x="29210" y="1440179"/>
                  </a:lnTo>
                  <a:lnTo>
                    <a:pt x="22860" y="1428750"/>
                  </a:lnTo>
                  <a:lnTo>
                    <a:pt x="8889" y="1389379"/>
                  </a:lnTo>
                  <a:lnTo>
                    <a:pt x="1269" y="1348739"/>
                  </a:lnTo>
                  <a:lnTo>
                    <a:pt x="0" y="1334770"/>
                  </a:lnTo>
                  <a:lnTo>
                    <a:pt x="0" y="1320800"/>
                  </a:lnTo>
                  <a:lnTo>
                    <a:pt x="0" y="264160"/>
                  </a:lnTo>
                  <a:close/>
                </a:path>
                <a:path w="1584960" h="1584960">
                  <a:moveTo>
                    <a:pt x="0" y="0"/>
                  </a:moveTo>
                  <a:lnTo>
                    <a:pt x="0" y="0"/>
                  </a:lnTo>
                </a:path>
                <a:path w="1584960" h="1584960">
                  <a:moveTo>
                    <a:pt x="1584960" y="1584960"/>
                  </a:moveTo>
                  <a:lnTo>
                    <a:pt x="1584960" y="1584960"/>
                  </a:lnTo>
                </a:path>
              </a:pathLst>
            </a:custGeom>
            <a:ln w="25518">
              <a:solidFill>
                <a:srgbClr val="367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87910" y="1647783"/>
            <a:ext cx="122618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63880" marR="5080" indent="-551180">
              <a:lnSpc>
                <a:spcPts val="1500"/>
              </a:lnSpc>
              <a:spcBef>
                <a:spcPts val="3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Об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ни  е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59745" y="2698826"/>
            <a:ext cx="1610995" cy="1610995"/>
            <a:chOff x="2913062" y="3477852"/>
            <a:chExt cx="1610995" cy="1610995"/>
          </a:xfrm>
        </p:grpSpPr>
        <p:sp>
          <p:nvSpPr>
            <p:cNvPr id="13" name="object 13"/>
            <p:cNvSpPr/>
            <p:nvPr/>
          </p:nvSpPr>
          <p:spPr>
            <a:xfrm>
              <a:off x="2926079" y="349087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1334770" y="1583690"/>
                  </a:moveTo>
                  <a:lnTo>
                    <a:pt x="250189" y="1583690"/>
                  </a:lnTo>
                  <a:lnTo>
                    <a:pt x="264159" y="1584960"/>
                  </a:lnTo>
                  <a:lnTo>
                    <a:pt x="1320799" y="1584960"/>
                  </a:lnTo>
                  <a:lnTo>
                    <a:pt x="1334770" y="1583690"/>
                  </a:lnTo>
                  <a:close/>
                </a:path>
                <a:path w="1584960" h="1584960">
                  <a:moveTo>
                    <a:pt x="1334770" y="0"/>
                  </a:moveTo>
                  <a:lnTo>
                    <a:pt x="250189" y="0"/>
                  </a:lnTo>
                  <a:lnTo>
                    <a:pt x="222250" y="2540"/>
                  </a:lnTo>
                  <a:lnTo>
                    <a:pt x="181609" y="12700"/>
                  </a:lnTo>
                  <a:lnTo>
                    <a:pt x="143509" y="29210"/>
                  </a:lnTo>
                  <a:lnTo>
                    <a:pt x="109219" y="50800"/>
                  </a:lnTo>
                  <a:lnTo>
                    <a:pt x="97789" y="58420"/>
                  </a:lnTo>
                  <a:lnTo>
                    <a:pt x="87630" y="67310"/>
                  </a:lnTo>
                  <a:lnTo>
                    <a:pt x="67309" y="87630"/>
                  </a:lnTo>
                  <a:lnTo>
                    <a:pt x="58419" y="97790"/>
                  </a:lnTo>
                  <a:lnTo>
                    <a:pt x="50800" y="109220"/>
                  </a:lnTo>
                  <a:lnTo>
                    <a:pt x="41909" y="120650"/>
                  </a:lnTo>
                  <a:lnTo>
                    <a:pt x="22859" y="156210"/>
                  </a:lnTo>
                  <a:lnTo>
                    <a:pt x="8889" y="195580"/>
                  </a:lnTo>
                  <a:lnTo>
                    <a:pt x="6350" y="209550"/>
                  </a:lnTo>
                  <a:lnTo>
                    <a:pt x="3809" y="222250"/>
                  </a:lnTo>
                  <a:lnTo>
                    <a:pt x="1269" y="236220"/>
                  </a:lnTo>
                  <a:lnTo>
                    <a:pt x="0" y="250190"/>
                  </a:lnTo>
                  <a:lnTo>
                    <a:pt x="0" y="1334770"/>
                  </a:lnTo>
                  <a:lnTo>
                    <a:pt x="1269" y="1348740"/>
                  </a:lnTo>
                  <a:lnTo>
                    <a:pt x="3809" y="1362710"/>
                  </a:lnTo>
                  <a:lnTo>
                    <a:pt x="6350" y="1375410"/>
                  </a:lnTo>
                  <a:lnTo>
                    <a:pt x="8889" y="1389380"/>
                  </a:lnTo>
                  <a:lnTo>
                    <a:pt x="12700" y="1402080"/>
                  </a:lnTo>
                  <a:lnTo>
                    <a:pt x="17780" y="1414780"/>
                  </a:lnTo>
                  <a:lnTo>
                    <a:pt x="22859" y="1428750"/>
                  </a:lnTo>
                  <a:lnTo>
                    <a:pt x="29209" y="1440180"/>
                  </a:lnTo>
                  <a:lnTo>
                    <a:pt x="35559" y="1452880"/>
                  </a:lnTo>
                  <a:lnTo>
                    <a:pt x="58419" y="1487170"/>
                  </a:lnTo>
                  <a:lnTo>
                    <a:pt x="68580" y="1497330"/>
                  </a:lnTo>
                  <a:lnTo>
                    <a:pt x="77469" y="1507490"/>
                  </a:lnTo>
                  <a:lnTo>
                    <a:pt x="87630" y="1516380"/>
                  </a:lnTo>
                  <a:lnTo>
                    <a:pt x="132080" y="1549400"/>
                  </a:lnTo>
                  <a:lnTo>
                    <a:pt x="170180" y="1567180"/>
                  </a:lnTo>
                  <a:lnTo>
                    <a:pt x="182880" y="1572260"/>
                  </a:lnTo>
                  <a:lnTo>
                    <a:pt x="195580" y="1576070"/>
                  </a:lnTo>
                  <a:lnTo>
                    <a:pt x="209550" y="1578610"/>
                  </a:lnTo>
                  <a:lnTo>
                    <a:pt x="222250" y="1581150"/>
                  </a:lnTo>
                  <a:lnTo>
                    <a:pt x="236219" y="1583690"/>
                  </a:lnTo>
                  <a:lnTo>
                    <a:pt x="1348740" y="1583690"/>
                  </a:lnTo>
                  <a:lnTo>
                    <a:pt x="1362709" y="1581150"/>
                  </a:lnTo>
                  <a:lnTo>
                    <a:pt x="1375409" y="1578610"/>
                  </a:lnTo>
                  <a:lnTo>
                    <a:pt x="1389380" y="1576070"/>
                  </a:lnTo>
                  <a:lnTo>
                    <a:pt x="1402080" y="1572260"/>
                  </a:lnTo>
                  <a:lnTo>
                    <a:pt x="1416049" y="1567180"/>
                  </a:lnTo>
                  <a:lnTo>
                    <a:pt x="1428749" y="1562100"/>
                  </a:lnTo>
                  <a:lnTo>
                    <a:pt x="1440180" y="1555750"/>
                  </a:lnTo>
                  <a:lnTo>
                    <a:pt x="1452880" y="1549400"/>
                  </a:lnTo>
                  <a:lnTo>
                    <a:pt x="1487170" y="1525270"/>
                  </a:lnTo>
                  <a:lnTo>
                    <a:pt x="1517649" y="1497330"/>
                  </a:lnTo>
                  <a:lnTo>
                    <a:pt x="1549399" y="1452880"/>
                  </a:lnTo>
                  <a:lnTo>
                    <a:pt x="1572259" y="1402080"/>
                  </a:lnTo>
                  <a:lnTo>
                    <a:pt x="1578609" y="1375410"/>
                  </a:lnTo>
                  <a:lnTo>
                    <a:pt x="1581149" y="1362710"/>
                  </a:lnTo>
                  <a:lnTo>
                    <a:pt x="1583690" y="1348740"/>
                  </a:lnTo>
                  <a:lnTo>
                    <a:pt x="1584959" y="1334770"/>
                  </a:lnTo>
                  <a:lnTo>
                    <a:pt x="1584959" y="250190"/>
                  </a:lnTo>
                  <a:lnTo>
                    <a:pt x="1583690" y="236220"/>
                  </a:lnTo>
                  <a:lnTo>
                    <a:pt x="1581149" y="222250"/>
                  </a:lnTo>
                  <a:lnTo>
                    <a:pt x="1578609" y="209550"/>
                  </a:lnTo>
                  <a:lnTo>
                    <a:pt x="1576070" y="195580"/>
                  </a:lnTo>
                  <a:lnTo>
                    <a:pt x="1562099" y="156210"/>
                  </a:lnTo>
                  <a:lnTo>
                    <a:pt x="1526540" y="97790"/>
                  </a:lnTo>
                  <a:lnTo>
                    <a:pt x="1497330" y="67310"/>
                  </a:lnTo>
                  <a:lnTo>
                    <a:pt x="1475740" y="50800"/>
                  </a:lnTo>
                  <a:lnTo>
                    <a:pt x="1464309" y="41910"/>
                  </a:lnTo>
                  <a:lnTo>
                    <a:pt x="1452880" y="35560"/>
                  </a:lnTo>
                  <a:lnTo>
                    <a:pt x="1440180" y="29210"/>
                  </a:lnTo>
                  <a:lnTo>
                    <a:pt x="1428749" y="22860"/>
                  </a:lnTo>
                  <a:lnTo>
                    <a:pt x="1389380" y="8890"/>
                  </a:lnTo>
                  <a:lnTo>
                    <a:pt x="1362709" y="2540"/>
                  </a:lnTo>
                  <a:lnTo>
                    <a:pt x="1334770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26079" y="349087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0" y="264160"/>
                  </a:moveTo>
                  <a:lnTo>
                    <a:pt x="0" y="250190"/>
                  </a:lnTo>
                  <a:lnTo>
                    <a:pt x="1269" y="236220"/>
                  </a:lnTo>
                  <a:lnTo>
                    <a:pt x="3809" y="222250"/>
                  </a:lnTo>
                  <a:lnTo>
                    <a:pt x="6350" y="209550"/>
                  </a:lnTo>
                  <a:lnTo>
                    <a:pt x="8889" y="195580"/>
                  </a:lnTo>
                  <a:lnTo>
                    <a:pt x="12700" y="181610"/>
                  </a:lnTo>
                  <a:lnTo>
                    <a:pt x="17780" y="168910"/>
                  </a:lnTo>
                  <a:lnTo>
                    <a:pt x="22859" y="156210"/>
                  </a:lnTo>
                  <a:lnTo>
                    <a:pt x="29209" y="143510"/>
                  </a:lnTo>
                  <a:lnTo>
                    <a:pt x="35559" y="132080"/>
                  </a:lnTo>
                  <a:lnTo>
                    <a:pt x="41909" y="120650"/>
                  </a:lnTo>
                  <a:lnTo>
                    <a:pt x="50800" y="109220"/>
                  </a:lnTo>
                  <a:lnTo>
                    <a:pt x="58419" y="97790"/>
                  </a:lnTo>
                  <a:lnTo>
                    <a:pt x="67309" y="87630"/>
                  </a:lnTo>
                  <a:lnTo>
                    <a:pt x="77469" y="77470"/>
                  </a:lnTo>
                  <a:lnTo>
                    <a:pt x="87630" y="67310"/>
                  </a:lnTo>
                  <a:lnTo>
                    <a:pt x="97789" y="58420"/>
                  </a:lnTo>
                  <a:lnTo>
                    <a:pt x="109219" y="50800"/>
                  </a:lnTo>
                  <a:lnTo>
                    <a:pt x="120650" y="41910"/>
                  </a:lnTo>
                  <a:lnTo>
                    <a:pt x="132080" y="35560"/>
                  </a:lnTo>
                  <a:lnTo>
                    <a:pt x="143509" y="29210"/>
                  </a:lnTo>
                  <a:lnTo>
                    <a:pt x="156209" y="22860"/>
                  </a:lnTo>
                  <a:lnTo>
                    <a:pt x="168909" y="17780"/>
                  </a:lnTo>
                  <a:lnTo>
                    <a:pt x="181609" y="12700"/>
                  </a:lnTo>
                  <a:lnTo>
                    <a:pt x="195580" y="8890"/>
                  </a:lnTo>
                  <a:lnTo>
                    <a:pt x="209550" y="5080"/>
                  </a:lnTo>
                  <a:lnTo>
                    <a:pt x="222250" y="2540"/>
                  </a:lnTo>
                  <a:lnTo>
                    <a:pt x="236219" y="1270"/>
                  </a:lnTo>
                  <a:lnTo>
                    <a:pt x="250189" y="0"/>
                  </a:lnTo>
                  <a:lnTo>
                    <a:pt x="264159" y="0"/>
                  </a:lnTo>
                  <a:lnTo>
                    <a:pt x="1320799" y="0"/>
                  </a:lnTo>
                  <a:lnTo>
                    <a:pt x="1334770" y="0"/>
                  </a:lnTo>
                  <a:lnTo>
                    <a:pt x="1348740" y="1270"/>
                  </a:lnTo>
                  <a:lnTo>
                    <a:pt x="1389380" y="8890"/>
                  </a:lnTo>
                  <a:lnTo>
                    <a:pt x="1428749" y="22860"/>
                  </a:lnTo>
                  <a:lnTo>
                    <a:pt x="1440180" y="29210"/>
                  </a:lnTo>
                  <a:lnTo>
                    <a:pt x="1452880" y="35560"/>
                  </a:lnTo>
                  <a:lnTo>
                    <a:pt x="1464309" y="41910"/>
                  </a:lnTo>
                  <a:lnTo>
                    <a:pt x="1475740" y="50800"/>
                  </a:lnTo>
                  <a:lnTo>
                    <a:pt x="1487170" y="58420"/>
                  </a:lnTo>
                  <a:lnTo>
                    <a:pt x="1517649" y="87630"/>
                  </a:lnTo>
                  <a:lnTo>
                    <a:pt x="1534159" y="109220"/>
                  </a:lnTo>
                  <a:lnTo>
                    <a:pt x="1541780" y="120650"/>
                  </a:lnTo>
                  <a:lnTo>
                    <a:pt x="1562099" y="156210"/>
                  </a:lnTo>
                  <a:lnTo>
                    <a:pt x="1576070" y="195580"/>
                  </a:lnTo>
                  <a:lnTo>
                    <a:pt x="1578609" y="209550"/>
                  </a:lnTo>
                  <a:lnTo>
                    <a:pt x="1581149" y="222250"/>
                  </a:lnTo>
                  <a:lnTo>
                    <a:pt x="1583690" y="236220"/>
                  </a:lnTo>
                  <a:lnTo>
                    <a:pt x="1584959" y="250190"/>
                  </a:lnTo>
                  <a:lnTo>
                    <a:pt x="1584959" y="264160"/>
                  </a:lnTo>
                  <a:lnTo>
                    <a:pt x="1584959" y="1320800"/>
                  </a:lnTo>
                  <a:lnTo>
                    <a:pt x="1584959" y="1334770"/>
                  </a:lnTo>
                  <a:lnTo>
                    <a:pt x="1583690" y="1348740"/>
                  </a:lnTo>
                  <a:lnTo>
                    <a:pt x="1581149" y="1362710"/>
                  </a:lnTo>
                  <a:lnTo>
                    <a:pt x="1578609" y="1375410"/>
                  </a:lnTo>
                  <a:lnTo>
                    <a:pt x="1576070" y="1389380"/>
                  </a:lnTo>
                  <a:lnTo>
                    <a:pt x="1572259" y="1402080"/>
                  </a:lnTo>
                  <a:lnTo>
                    <a:pt x="1567180" y="1414780"/>
                  </a:lnTo>
                  <a:lnTo>
                    <a:pt x="1562099" y="1427480"/>
                  </a:lnTo>
                  <a:lnTo>
                    <a:pt x="1555749" y="1440180"/>
                  </a:lnTo>
                  <a:lnTo>
                    <a:pt x="1549399" y="1452880"/>
                  </a:lnTo>
                  <a:lnTo>
                    <a:pt x="1541780" y="1464310"/>
                  </a:lnTo>
                  <a:lnTo>
                    <a:pt x="1534159" y="1475740"/>
                  </a:lnTo>
                  <a:lnTo>
                    <a:pt x="1526540" y="1487170"/>
                  </a:lnTo>
                  <a:lnTo>
                    <a:pt x="1497330" y="1516380"/>
                  </a:lnTo>
                  <a:lnTo>
                    <a:pt x="1464309" y="1541780"/>
                  </a:lnTo>
                  <a:lnTo>
                    <a:pt x="1452880" y="1549400"/>
                  </a:lnTo>
                  <a:lnTo>
                    <a:pt x="1440180" y="1555750"/>
                  </a:lnTo>
                  <a:lnTo>
                    <a:pt x="1428749" y="1562100"/>
                  </a:lnTo>
                  <a:lnTo>
                    <a:pt x="1416049" y="1567180"/>
                  </a:lnTo>
                  <a:lnTo>
                    <a:pt x="1402080" y="1572260"/>
                  </a:lnTo>
                  <a:lnTo>
                    <a:pt x="1389380" y="1576070"/>
                  </a:lnTo>
                  <a:lnTo>
                    <a:pt x="1375409" y="1578610"/>
                  </a:lnTo>
                  <a:lnTo>
                    <a:pt x="1362709" y="1581150"/>
                  </a:lnTo>
                  <a:lnTo>
                    <a:pt x="1348740" y="1583690"/>
                  </a:lnTo>
                  <a:lnTo>
                    <a:pt x="1334770" y="1583690"/>
                  </a:lnTo>
                  <a:lnTo>
                    <a:pt x="1320799" y="1584960"/>
                  </a:lnTo>
                  <a:lnTo>
                    <a:pt x="264159" y="1584960"/>
                  </a:lnTo>
                  <a:lnTo>
                    <a:pt x="250189" y="1583690"/>
                  </a:lnTo>
                  <a:lnTo>
                    <a:pt x="236219" y="1583690"/>
                  </a:lnTo>
                  <a:lnTo>
                    <a:pt x="222250" y="1581150"/>
                  </a:lnTo>
                  <a:lnTo>
                    <a:pt x="209550" y="1578610"/>
                  </a:lnTo>
                  <a:lnTo>
                    <a:pt x="195580" y="1576070"/>
                  </a:lnTo>
                  <a:lnTo>
                    <a:pt x="182880" y="1572260"/>
                  </a:lnTo>
                  <a:lnTo>
                    <a:pt x="170180" y="1567180"/>
                  </a:lnTo>
                  <a:lnTo>
                    <a:pt x="156209" y="1562100"/>
                  </a:lnTo>
                  <a:lnTo>
                    <a:pt x="143509" y="1555750"/>
                  </a:lnTo>
                  <a:lnTo>
                    <a:pt x="132080" y="1549400"/>
                  </a:lnTo>
                  <a:lnTo>
                    <a:pt x="120650" y="1541780"/>
                  </a:lnTo>
                  <a:lnTo>
                    <a:pt x="109219" y="1534160"/>
                  </a:lnTo>
                  <a:lnTo>
                    <a:pt x="97789" y="1526540"/>
                  </a:lnTo>
                  <a:lnTo>
                    <a:pt x="87630" y="1516380"/>
                  </a:lnTo>
                  <a:lnTo>
                    <a:pt x="77469" y="1507490"/>
                  </a:lnTo>
                  <a:lnTo>
                    <a:pt x="68580" y="1497330"/>
                  </a:lnTo>
                  <a:lnTo>
                    <a:pt x="58419" y="1487170"/>
                  </a:lnTo>
                  <a:lnTo>
                    <a:pt x="50800" y="1475740"/>
                  </a:lnTo>
                  <a:lnTo>
                    <a:pt x="43180" y="1464310"/>
                  </a:lnTo>
                  <a:lnTo>
                    <a:pt x="35559" y="1452880"/>
                  </a:lnTo>
                  <a:lnTo>
                    <a:pt x="29209" y="1440180"/>
                  </a:lnTo>
                  <a:lnTo>
                    <a:pt x="22859" y="1428750"/>
                  </a:lnTo>
                  <a:lnTo>
                    <a:pt x="17780" y="1414780"/>
                  </a:lnTo>
                  <a:lnTo>
                    <a:pt x="12700" y="1402080"/>
                  </a:lnTo>
                  <a:lnTo>
                    <a:pt x="8889" y="1389380"/>
                  </a:lnTo>
                  <a:lnTo>
                    <a:pt x="6350" y="1375410"/>
                  </a:lnTo>
                  <a:lnTo>
                    <a:pt x="3809" y="1362710"/>
                  </a:lnTo>
                  <a:lnTo>
                    <a:pt x="1269" y="1348740"/>
                  </a:lnTo>
                  <a:lnTo>
                    <a:pt x="0" y="1334770"/>
                  </a:lnTo>
                  <a:lnTo>
                    <a:pt x="0" y="1320800"/>
                  </a:lnTo>
                  <a:lnTo>
                    <a:pt x="0" y="264160"/>
                  </a:lnTo>
                  <a:close/>
                </a:path>
                <a:path w="1584960" h="1584960">
                  <a:moveTo>
                    <a:pt x="0" y="0"/>
                  </a:moveTo>
                  <a:lnTo>
                    <a:pt x="0" y="0"/>
                  </a:lnTo>
                </a:path>
                <a:path w="1584960" h="1584960">
                  <a:moveTo>
                    <a:pt x="1584959" y="1584960"/>
                  </a:moveTo>
                  <a:lnTo>
                    <a:pt x="1584959" y="1584960"/>
                  </a:lnTo>
                </a:path>
              </a:pathLst>
            </a:custGeom>
            <a:ln w="25518">
              <a:solidFill>
                <a:srgbClr val="367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07421" y="3449913"/>
            <a:ext cx="5753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Ме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42399" y="2698826"/>
            <a:ext cx="1610995" cy="1610995"/>
            <a:chOff x="4619942" y="3477852"/>
            <a:chExt cx="1610995" cy="1610995"/>
          </a:xfrm>
        </p:grpSpPr>
        <p:sp>
          <p:nvSpPr>
            <p:cNvPr id="17" name="object 17"/>
            <p:cNvSpPr/>
            <p:nvPr/>
          </p:nvSpPr>
          <p:spPr>
            <a:xfrm>
              <a:off x="4632959" y="349087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1334769" y="1583690"/>
                  </a:moveTo>
                  <a:lnTo>
                    <a:pt x="250189" y="1583690"/>
                  </a:lnTo>
                  <a:lnTo>
                    <a:pt x="264160" y="1584960"/>
                  </a:lnTo>
                  <a:lnTo>
                    <a:pt x="1320800" y="1584960"/>
                  </a:lnTo>
                  <a:lnTo>
                    <a:pt x="1334769" y="1583690"/>
                  </a:lnTo>
                  <a:close/>
                </a:path>
                <a:path w="1584960" h="1584960">
                  <a:moveTo>
                    <a:pt x="1334769" y="0"/>
                  </a:moveTo>
                  <a:lnTo>
                    <a:pt x="250189" y="0"/>
                  </a:lnTo>
                  <a:lnTo>
                    <a:pt x="222250" y="2540"/>
                  </a:lnTo>
                  <a:lnTo>
                    <a:pt x="181610" y="12700"/>
                  </a:lnTo>
                  <a:lnTo>
                    <a:pt x="143510" y="29210"/>
                  </a:lnTo>
                  <a:lnTo>
                    <a:pt x="109219" y="50800"/>
                  </a:lnTo>
                  <a:lnTo>
                    <a:pt x="97789" y="58420"/>
                  </a:lnTo>
                  <a:lnTo>
                    <a:pt x="87629" y="67310"/>
                  </a:lnTo>
                  <a:lnTo>
                    <a:pt x="67310" y="87630"/>
                  </a:lnTo>
                  <a:lnTo>
                    <a:pt x="58419" y="97790"/>
                  </a:lnTo>
                  <a:lnTo>
                    <a:pt x="50800" y="109220"/>
                  </a:lnTo>
                  <a:lnTo>
                    <a:pt x="41910" y="120650"/>
                  </a:lnTo>
                  <a:lnTo>
                    <a:pt x="22860" y="156210"/>
                  </a:lnTo>
                  <a:lnTo>
                    <a:pt x="5079" y="209550"/>
                  </a:lnTo>
                  <a:lnTo>
                    <a:pt x="0" y="250190"/>
                  </a:lnTo>
                  <a:lnTo>
                    <a:pt x="0" y="1334770"/>
                  </a:lnTo>
                  <a:lnTo>
                    <a:pt x="5079" y="1375410"/>
                  </a:lnTo>
                  <a:lnTo>
                    <a:pt x="17779" y="1414780"/>
                  </a:lnTo>
                  <a:lnTo>
                    <a:pt x="22860" y="1428750"/>
                  </a:lnTo>
                  <a:lnTo>
                    <a:pt x="29210" y="1440180"/>
                  </a:lnTo>
                  <a:lnTo>
                    <a:pt x="35560" y="1452880"/>
                  </a:lnTo>
                  <a:lnTo>
                    <a:pt x="58419" y="1487170"/>
                  </a:lnTo>
                  <a:lnTo>
                    <a:pt x="67310" y="1497330"/>
                  </a:lnTo>
                  <a:lnTo>
                    <a:pt x="77469" y="1507490"/>
                  </a:lnTo>
                  <a:lnTo>
                    <a:pt x="87629" y="1516380"/>
                  </a:lnTo>
                  <a:lnTo>
                    <a:pt x="97789" y="1526540"/>
                  </a:lnTo>
                  <a:lnTo>
                    <a:pt x="132079" y="1549400"/>
                  </a:lnTo>
                  <a:lnTo>
                    <a:pt x="168910" y="1567180"/>
                  </a:lnTo>
                  <a:lnTo>
                    <a:pt x="209550" y="1578610"/>
                  </a:lnTo>
                  <a:lnTo>
                    <a:pt x="222250" y="1581150"/>
                  </a:lnTo>
                  <a:lnTo>
                    <a:pt x="236219" y="1583690"/>
                  </a:lnTo>
                  <a:lnTo>
                    <a:pt x="1348739" y="1583690"/>
                  </a:lnTo>
                  <a:lnTo>
                    <a:pt x="1362710" y="1581150"/>
                  </a:lnTo>
                  <a:lnTo>
                    <a:pt x="1375410" y="1578610"/>
                  </a:lnTo>
                  <a:lnTo>
                    <a:pt x="1389379" y="1576070"/>
                  </a:lnTo>
                  <a:lnTo>
                    <a:pt x="1402079" y="1572260"/>
                  </a:lnTo>
                  <a:lnTo>
                    <a:pt x="1414779" y="1567180"/>
                  </a:lnTo>
                  <a:lnTo>
                    <a:pt x="1428750" y="1562100"/>
                  </a:lnTo>
                  <a:lnTo>
                    <a:pt x="1440179" y="1555750"/>
                  </a:lnTo>
                  <a:lnTo>
                    <a:pt x="1452879" y="1549400"/>
                  </a:lnTo>
                  <a:lnTo>
                    <a:pt x="1475739" y="1534160"/>
                  </a:lnTo>
                  <a:lnTo>
                    <a:pt x="1487169" y="1525270"/>
                  </a:lnTo>
                  <a:lnTo>
                    <a:pt x="1507489" y="1507490"/>
                  </a:lnTo>
                  <a:lnTo>
                    <a:pt x="1516379" y="1497330"/>
                  </a:lnTo>
                  <a:lnTo>
                    <a:pt x="1526539" y="1487170"/>
                  </a:lnTo>
                  <a:lnTo>
                    <a:pt x="1549400" y="1452880"/>
                  </a:lnTo>
                  <a:lnTo>
                    <a:pt x="1572260" y="1402080"/>
                  </a:lnTo>
                  <a:lnTo>
                    <a:pt x="1578610" y="1375410"/>
                  </a:lnTo>
                  <a:lnTo>
                    <a:pt x="1581150" y="1362710"/>
                  </a:lnTo>
                  <a:lnTo>
                    <a:pt x="1583689" y="1348740"/>
                  </a:lnTo>
                  <a:lnTo>
                    <a:pt x="1583689" y="1334770"/>
                  </a:lnTo>
                  <a:lnTo>
                    <a:pt x="1584960" y="1320800"/>
                  </a:lnTo>
                  <a:lnTo>
                    <a:pt x="1584960" y="264160"/>
                  </a:lnTo>
                  <a:lnTo>
                    <a:pt x="1583689" y="250190"/>
                  </a:lnTo>
                  <a:lnTo>
                    <a:pt x="1583689" y="236220"/>
                  </a:lnTo>
                  <a:lnTo>
                    <a:pt x="1581150" y="222250"/>
                  </a:lnTo>
                  <a:lnTo>
                    <a:pt x="1578610" y="209550"/>
                  </a:lnTo>
                  <a:lnTo>
                    <a:pt x="1576069" y="195580"/>
                  </a:lnTo>
                  <a:lnTo>
                    <a:pt x="1562100" y="156210"/>
                  </a:lnTo>
                  <a:lnTo>
                    <a:pt x="1526539" y="97790"/>
                  </a:lnTo>
                  <a:lnTo>
                    <a:pt x="1516379" y="87630"/>
                  </a:lnTo>
                  <a:lnTo>
                    <a:pt x="1507489" y="77470"/>
                  </a:lnTo>
                  <a:lnTo>
                    <a:pt x="1497329" y="67310"/>
                  </a:lnTo>
                  <a:lnTo>
                    <a:pt x="1487169" y="58420"/>
                  </a:lnTo>
                  <a:lnTo>
                    <a:pt x="1475739" y="50800"/>
                  </a:lnTo>
                  <a:lnTo>
                    <a:pt x="1464310" y="41910"/>
                  </a:lnTo>
                  <a:lnTo>
                    <a:pt x="1427479" y="22860"/>
                  </a:lnTo>
                  <a:lnTo>
                    <a:pt x="1389379" y="8890"/>
                  </a:lnTo>
                  <a:lnTo>
                    <a:pt x="1362710" y="2540"/>
                  </a:lnTo>
                  <a:lnTo>
                    <a:pt x="1334769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32959" y="3490870"/>
              <a:ext cx="1584960" cy="1584960"/>
            </a:xfrm>
            <a:custGeom>
              <a:avLst/>
              <a:gdLst/>
              <a:ahLst/>
              <a:cxnLst/>
              <a:rect l="l" t="t" r="r" b="b"/>
              <a:pathLst>
                <a:path w="1584960" h="1584960">
                  <a:moveTo>
                    <a:pt x="0" y="264160"/>
                  </a:moveTo>
                  <a:lnTo>
                    <a:pt x="0" y="250190"/>
                  </a:lnTo>
                  <a:lnTo>
                    <a:pt x="1269" y="236220"/>
                  </a:lnTo>
                  <a:lnTo>
                    <a:pt x="2539" y="222250"/>
                  </a:lnTo>
                  <a:lnTo>
                    <a:pt x="5079" y="209550"/>
                  </a:lnTo>
                  <a:lnTo>
                    <a:pt x="8889" y="195580"/>
                  </a:lnTo>
                  <a:lnTo>
                    <a:pt x="12700" y="181610"/>
                  </a:lnTo>
                  <a:lnTo>
                    <a:pt x="17779" y="168910"/>
                  </a:lnTo>
                  <a:lnTo>
                    <a:pt x="22860" y="156210"/>
                  </a:lnTo>
                  <a:lnTo>
                    <a:pt x="29210" y="143510"/>
                  </a:lnTo>
                  <a:lnTo>
                    <a:pt x="35560" y="132080"/>
                  </a:lnTo>
                  <a:lnTo>
                    <a:pt x="41910" y="120650"/>
                  </a:lnTo>
                  <a:lnTo>
                    <a:pt x="50800" y="109220"/>
                  </a:lnTo>
                  <a:lnTo>
                    <a:pt x="58419" y="97790"/>
                  </a:lnTo>
                  <a:lnTo>
                    <a:pt x="67310" y="87630"/>
                  </a:lnTo>
                  <a:lnTo>
                    <a:pt x="77469" y="77470"/>
                  </a:lnTo>
                  <a:lnTo>
                    <a:pt x="87629" y="67310"/>
                  </a:lnTo>
                  <a:lnTo>
                    <a:pt x="97789" y="58420"/>
                  </a:lnTo>
                  <a:lnTo>
                    <a:pt x="109219" y="50800"/>
                  </a:lnTo>
                  <a:lnTo>
                    <a:pt x="120650" y="41910"/>
                  </a:lnTo>
                  <a:lnTo>
                    <a:pt x="132079" y="35560"/>
                  </a:lnTo>
                  <a:lnTo>
                    <a:pt x="143510" y="29210"/>
                  </a:lnTo>
                  <a:lnTo>
                    <a:pt x="156210" y="22860"/>
                  </a:lnTo>
                  <a:lnTo>
                    <a:pt x="168910" y="17780"/>
                  </a:lnTo>
                  <a:lnTo>
                    <a:pt x="181610" y="12700"/>
                  </a:lnTo>
                  <a:lnTo>
                    <a:pt x="195579" y="8890"/>
                  </a:lnTo>
                  <a:lnTo>
                    <a:pt x="209550" y="5080"/>
                  </a:lnTo>
                  <a:lnTo>
                    <a:pt x="222250" y="2540"/>
                  </a:lnTo>
                  <a:lnTo>
                    <a:pt x="236219" y="1270"/>
                  </a:lnTo>
                  <a:lnTo>
                    <a:pt x="250189" y="0"/>
                  </a:lnTo>
                  <a:lnTo>
                    <a:pt x="264160" y="0"/>
                  </a:lnTo>
                  <a:lnTo>
                    <a:pt x="1320800" y="0"/>
                  </a:lnTo>
                  <a:lnTo>
                    <a:pt x="1334769" y="0"/>
                  </a:lnTo>
                  <a:lnTo>
                    <a:pt x="1348739" y="1270"/>
                  </a:lnTo>
                  <a:lnTo>
                    <a:pt x="1389379" y="8890"/>
                  </a:lnTo>
                  <a:lnTo>
                    <a:pt x="1414779" y="17780"/>
                  </a:lnTo>
                  <a:lnTo>
                    <a:pt x="1427479" y="22860"/>
                  </a:lnTo>
                  <a:lnTo>
                    <a:pt x="1440179" y="29210"/>
                  </a:lnTo>
                  <a:lnTo>
                    <a:pt x="1452879" y="35560"/>
                  </a:lnTo>
                  <a:lnTo>
                    <a:pt x="1464310" y="41910"/>
                  </a:lnTo>
                  <a:lnTo>
                    <a:pt x="1475739" y="50800"/>
                  </a:lnTo>
                  <a:lnTo>
                    <a:pt x="1487169" y="58420"/>
                  </a:lnTo>
                  <a:lnTo>
                    <a:pt x="1497329" y="67310"/>
                  </a:lnTo>
                  <a:lnTo>
                    <a:pt x="1507489" y="77470"/>
                  </a:lnTo>
                  <a:lnTo>
                    <a:pt x="1516379" y="87630"/>
                  </a:lnTo>
                  <a:lnTo>
                    <a:pt x="1526539" y="97790"/>
                  </a:lnTo>
                  <a:lnTo>
                    <a:pt x="1534160" y="109220"/>
                  </a:lnTo>
                  <a:lnTo>
                    <a:pt x="1541779" y="120650"/>
                  </a:lnTo>
                  <a:lnTo>
                    <a:pt x="1549400" y="132080"/>
                  </a:lnTo>
                  <a:lnTo>
                    <a:pt x="1555750" y="143510"/>
                  </a:lnTo>
                  <a:lnTo>
                    <a:pt x="1562100" y="156210"/>
                  </a:lnTo>
                  <a:lnTo>
                    <a:pt x="1567179" y="168910"/>
                  </a:lnTo>
                  <a:lnTo>
                    <a:pt x="1572260" y="181610"/>
                  </a:lnTo>
                  <a:lnTo>
                    <a:pt x="1576069" y="195580"/>
                  </a:lnTo>
                  <a:lnTo>
                    <a:pt x="1578610" y="209550"/>
                  </a:lnTo>
                  <a:lnTo>
                    <a:pt x="1581150" y="222250"/>
                  </a:lnTo>
                  <a:lnTo>
                    <a:pt x="1583689" y="236220"/>
                  </a:lnTo>
                  <a:lnTo>
                    <a:pt x="1583689" y="250190"/>
                  </a:lnTo>
                  <a:lnTo>
                    <a:pt x="1584960" y="264160"/>
                  </a:lnTo>
                  <a:lnTo>
                    <a:pt x="1584960" y="1320800"/>
                  </a:lnTo>
                  <a:lnTo>
                    <a:pt x="1583689" y="1334770"/>
                  </a:lnTo>
                  <a:lnTo>
                    <a:pt x="1583689" y="1348740"/>
                  </a:lnTo>
                  <a:lnTo>
                    <a:pt x="1581150" y="1362710"/>
                  </a:lnTo>
                  <a:lnTo>
                    <a:pt x="1578610" y="1375410"/>
                  </a:lnTo>
                  <a:lnTo>
                    <a:pt x="1576069" y="1389380"/>
                  </a:lnTo>
                  <a:lnTo>
                    <a:pt x="1572260" y="1402080"/>
                  </a:lnTo>
                  <a:lnTo>
                    <a:pt x="1567179" y="1414780"/>
                  </a:lnTo>
                  <a:lnTo>
                    <a:pt x="1562100" y="1427480"/>
                  </a:lnTo>
                  <a:lnTo>
                    <a:pt x="1555750" y="1440180"/>
                  </a:lnTo>
                  <a:lnTo>
                    <a:pt x="1549400" y="1452880"/>
                  </a:lnTo>
                  <a:lnTo>
                    <a:pt x="1541779" y="1464310"/>
                  </a:lnTo>
                  <a:lnTo>
                    <a:pt x="1534160" y="1475740"/>
                  </a:lnTo>
                  <a:lnTo>
                    <a:pt x="1526539" y="1487170"/>
                  </a:lnTo>
                  <a:lnTo>
                    <a:pt x="1516379" y="1497330"/>
                  </a:lnTo>
                  <a:lnTo>
                    <a:pt x="1507489" y="1507490"/>
                  </a:lnTo>
                  <a:lnTo>
                    <a:pt x="1475739" y="1534160"/>
                  </a:lnTo>
                  <a:lnTo>
                    <a:pt x="1440179" y="1555750"/>
                  </a:lnTo>
                  <a:lnTo>
                    <a:pt x="1428750" y="1562100"/>
                  </a:lnTo>
                  <a:lnTo>
                    <a:pt x="1414779" y="1567180"/>
                  </a:lnTo>
                  <a:lnTo>
                    <a:pt x="1402079" y="1572260"/>
                  </a:lnTo>
                  <a:lnTo>
                    <a:pt x="1389379" y="1576070"/>
                  </a:lnTo>
                  <a:lnTo>
                    <a:pt x="1375410" y="1578610"/>
                  </a:lnTo>
                  <a:lnTo>
                    <a:pt x="1362710" y="1581150"/>
                  </a:lnTo>
                  <a:lnTo>
                    <a:pt x="1348739" y="1583690"/>
                  </a:lnTo>
                  <a:lnTo>
                    <a:pt x="1334769" y="1583690"/>
                  </a:lnTo>
                  <a:lnTo>
                    <a:pt x="1320800" y="1584960"/>
                  </a:lnTo>
                  <a:lnTo>
                    <a:pt x="264160" y="1584960"/>
                  </a:lnTo>
                  <a:lnTo>
                    <a:pt x="250189" y="1583690"/>
                  </a:lnTo>
                  <a:lnTo>
                    <a:pt x="236219" y="1583690"/>
                  </a:lnTo>
                  <a:lnTo>
                    <a:pt x="222250" y="1581150"/>
                  </a:lnTo>
                  <a:lnTo>
                    <a:pt x="209550" y="1578610"/>
                  </a:lnTo>
                  <a:lnTo>
                    <a:pt x="195579" y="1576070"/>
                  </a:lnTo>
                  <a:lnTo>
                    <a:pt x="156210" y="1562100"/>
                  </a:lnTo>
                  <a:lnTo>
                    <a:pt x="120650" y="1541780"/>
                  </a:lnTo>
                  <a:lnTo>
                    <a:pt x="109219" y="1534160"/>
                  </a:lnTo>
                  <a:lnTo>
                    <a:pt x="97789" y="1526540"/>
                  </a:lnTo>
                  <a:lnTo>
                    <a:pt x="87629" y="1516380"/>
                  </a:lnTo>
                  <a:lnTo>
                    <a:pt x="77469" y="1507490"/>
                  </a:lnTo>
                  <a:lnTo>
                    <a:pt x="67310" y="1497330"/>
                  </a:lnTo>
                  <a:lnTo>
                    <a:pt x="58419" y="1487170"/>
                  </a:lnTo>
                  <a:lnTo>
                    <a:pt x="50800" y="1475740"/>
                  </a:lnTo>
                  <a:lnTo>
                    <a:pt x="43179" y="1464310"/>
                  </a:lnTo>
                  <a:lnTo>
                    <a:pt x="35560" y="1452880"/>
                  </a:lnTo>
                  <a:lnTo>
                    <a:pt x="29210" y="1440180"/>
                  </a:lnTo>
                  <a:lnTo>
                    <a:pt x="22860" y="1428750"/>
                  </a:lnTo>
                  <a:lnTo>
                    <a:pt x="17779" y="1414780"/>
                  </a:lnTo>
                  <a:lnTo>
                    <a:pt x="12700" y="1402080"/>
                  </a:lnTo>
                  <a:lnTo>
                    <a:pt x="8889" y="1389380"/>
                  </a:lnTo>
                  <a:lnTo>
                    <a:pt x="5079" y="1375410"/>
                  </a:lnTo>
                  <a:lnTo>
                    <a:pt x="2539" y="1362710"/>
                  </a:lnTo>
                  <a:lnTo>
                    <a:pt x="1269" y="1348740"/>
                  </a:lnTo>
                  <a:lnTo>
                    <a:pt x="0" y="1334770"/>
                  </a:lnTo>
                  <a:lnTo>
                    <a:pt x="0" y="1320800"/>
                  </a:lnTo>
                  <a:lnTo>
                    <a:pt x="0" y="264160"/>
                  </a:lnTo>
                  <a:close/>
                </a:path>
                <a:path w="1584960" h="1584960">
                  <a:moveTo>
                    <a:pt x="0" y="0"/>
                  </a:moveTo>
                  <a:lnTo>
                    <a:pt x="0" y="0"/>
                  </a:lnTo>
                </a:path>
                <a:path w="1584960" h="1584960">
                  <a:moveTo>
                    <a:pt x="1584960" y="1584960"/>
                  </a:moveTo>
                  <a:lnTo>
                    <a:pt x="1584960" y="1584960"/>
                  </a:lnTo>
                </a:path>
              </a:pathLst>
            </a:custGeom>
            <a:ln w="25518">
              <a:solidFill>
                <a:srgbClr val="367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55551" y="3449913"/>
            <a:ext cx="890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Материал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8294" y="737510"/>
            <a:ext cx="8609330" cy="4338320"/>
            <a:chOff x="219709" y="1618890"/>
            <a:chExt cx="8609330" cy="433832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209" y="1618890"/>
              <a:ext cx="1639569" cy="173101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709" y="4012840"/>
              <a:ext cx="2426970" cy="19443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4469" y="4031890"/>
              <a:ext cx="2274570" cy="1864360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219200" y="355932"/>
            <a:ext cx="68230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2</a:t>
            </a:r>
            <a:r>
              <a:rPr sz="2400" spc="-15" dirty="0"/>
              <a:t> </a:t>
            </a:r>
            <a:r>
              <a:rPr sz="2400" dirty="0"/>
              <a:t>ШАГ</a:t>
            </a:r>
            <a:r>
              <a:rPr sz="2400" spc="-20" dirty="0"/>
              <a:t> </a:t>
            </a:r>
            <a:r>
              <a:rPr sz="2400" dirty="0"/>
              <a:t>–</a:t>
            </a:r>
            <a:r>
              <a:rPr sz="2400" spc="-20" dirty="0"/>
              <a:t> </a:t>
            </a:r>
            <a:r>
              <a:rPr sz="2400" dirty="0"/>
              <a:t>Найти</a:t>
            </a:r>
            <a:r>
              <a:rPr sz="2400" spc="-15" dirty="0"/>
              <a:t> </a:t>
            </a:r>
            <a:r>
              <a:rPr sz="2400" spc="-5" dirty="0"/>
              <a:t>коренную</a:t>
            </a:r>
            <a:r>
              <a:rPr sz="2400" spc="-25" dirty="0"/>
              <a:t> </a:t>
            </a:r>
            <a:r>
              <a:rPr sz="2400" dirty="0"/>
              <a:t>причину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79450" y="304800"/>
            <a:ext cx="85191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</a:t>
            </a:r>
            <a:r>
              <a:rPr spc="-20" dirty="0"/>
              <a:t> </a:t>
            </a:r>
            <a:r>
              <a:rPr spc="-10" dirty="0"/>
              <a:t>использования</a:t>
            </a:r>
            <a:r>
              <a:rPr dirty="0"/>
              <a:t> </a:t>
            </a:r>
            <a:r>
              <a:rPr spc="-5" dirty="0"/>
              <a:t>Правила</a:t>
            </a:r>
            <a:r>
              <a:rPr spc="-15" dirty="0"/>
              <a:t> </a:t>
            </a:r>
            <a:r>
              <a:rPr dirty="0"/>
              <a:t>5</a:t>
            </a:r>
            <a:r>
              <a:rPr spc="-5" dirty="0"/>
              <a:t> </a:t>
            </a:r>
            <a:r>
              <a:rPr spc="-15" dirty="0"/>
              <a:t>Почему?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784521" cy="42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393430" cy="45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</a:t>
            </a:r>
            <a:r>
              <a:rPr spc="-20" dirty="0"/>
              <a:t> </a:t>
            </a:r>
            <a:r>
              <a:rPr dirty="0"/>
              <a:t>ШАГ</a:t>
            </a:r>
            <a:r>
              <a:rPr spc="-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Выбрать</a:t>
            </a:r>
            <a:r>
              <a:rPr spc="-10" dirty="0"/>
              <a:t> </a:t>
            </a:r>
            <a:r>
              <a:rPr spc="-5" dirty="0"/>
              <a:t>способ</a:t>
            </a:r>
            <a:r>
              <a:rPr spc="-15" dirty="0"/>
              <a:t> </a:t>
            </a:r>
            <a:r>
              <a:rPr dirty="0"/>
              <a:t>решения</a:t>
            </a:r>
            <a:r>
              <a:rPr spc="-10" dirty="0"/>
              <a:t> </a:t>
            </a:r>
            <a:r>
              <a:rPr spc="-15" dirty="0"/>
              <a:t>проблемы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43000" y="1295400"/>
            <a:ext cx="4718221" cy="3177619"/>
            <a:chOff x="1085678" y="2221362"/>
            <a:chExt cx="4718221" cy="317761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2699" y="2221362"/>
              <a:ext cx="1981200" cy="31583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678" y="3800543"/>
              <a:ext cx="2485561" cy="159843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2311" y="2730406"/>
            <a:ext cx="1192489" cy="15902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6672" y="1044657"/>
            <a:ext cx="1836465" cy="14992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400" y="1295400"/>
            <a:ext cx="1615440" cy="115897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42999" y="2604233"/>
            <a:ext cx="22057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Прикрутить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винтами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1675" y="2304513"/>
            <a:ext cx="1960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Прибить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гвоздями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49489" y="4542666"/>
            <a:ext cx="1867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Приклеить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клеем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2802" y="4531965"/>
            <a:ext cx="1925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Замотать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скотчем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3600" y="1066800"/>
            <a:ext cx="5690869" cy="3560720"/>
            <a:chOff x="1259839" y="1268370"/>
            <a:chExt cx="6336030" cy="4502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839" y="1268370"/>
              <a:ext cx="2495550" cy="45017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3250" y="1269640"/>
              <a:ext cx="4452620" cy="4452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419" y="1844950"/>
              <a:ext cx="3096260" cy="237109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9512" y="381000"/>
            <a:ext cx="7762240" cy="45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</a:t>
            </a:r>
            <a:r>
              <a:rPr spc="-20" dirty="0"/>
              <a:t> </a:t>
            </a:r>
            <a:r>
              <a:rPr dirty="0"/>
              <a:t>ШАГ</a:t>
            </a:r>
            <a:r>
              <a:rPr spc="-2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Контролировать</a:t>
            </a:r>
            <a:r>
              <a:rPr spc="-15" dirty="0"/>
              <a:t> </a:t>
            </a:r>
            <a:r>
              <a:rPr spc="-30" dirty="0"/>
              <a:t>результат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92985" y="4589351"/>
            <a:ext cx="5531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Начать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вести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график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отслеживания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результатов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439" y="1752600"/>
            <a:ext cx="6741162" cy="31635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5039" y="990600"/>
            <a:ext cx="72301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Стандарт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самый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лучший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и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простой способ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найти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и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сохранить </a:t>
            </a:r>
            <a:r>
              <a:rPr sz="1800" b="1" spc="-4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определенный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уровень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качества.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7693" y="385745"/>
            <a:ext cx="792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6838" indent="-2366963">
              <a:lnSpc>
                <a:spcPct val="100000"/>
              </a:lnSpc>
              <a:spcBef>
                <a:spcPts val="100"/>
              </a:spcBef>
            </a:pPr>
            <a:r>
              <a:rPr dirty="0"/>
              <a:t>6</a:t>
            </a:r>
            <a:r>
              <a:rPr spc="-10" dirty="0"/>
              <a:t> </a:t>
            </a:r>
            <a:r>
              <a:rPr dirty="0"/>
              <a:t>ШАГ</a:t>
            </a:r>
            <a:r>
              <a:rPr spc="-1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Создать</a:t>
            </a:r>
            <a:r>
              <a:rPr spc="-2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spc="-5" dirty="0"/>
              <a:t>изменить</a:t>
            </a:r>
            <a:r>
              <a:rPr spc="-15" dirty="0"/>
              <a:t> </a:t>
            </a:r>
            <a:r>
              <a:rPr spc="-5" dirty="0"/>
              <a:t>стандарт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071" y="304800"/>
            <a:ext cx="60356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 </a:t>
            </a:r>
            <a:r>
              <a:rPr dirty="0" err="1"/>
              <a:t>вид</a:t>
            </a:r>
            <a:r>
              <a:rPr lang="ru-RU" dirty="0"/>
              <a:t>ы</a:t>
            </a:r>
            <a:r>
              <a:rPr spc="-45" dirty="0"/>
              <a:t> </a:t>
            </a:r>
            <a:r>
              <a:rPr spc="-10" dirty="0"/>
              <a:t>потерь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8600" y="1600200"/>
            <a:ext cx="3962400" cy="2514600"/>
            <a:chOff x="5220171" y="990600"/>
            <a:chExt cx="3531879" cy="1620520"/>
          </a:xfrm>
        </p:grpSpPr>
        <p:sp>
          <p:nvSpPr>
            <p:cNvPr id="6" name="object 6"/>
            <p:cNvSpPr/>
            <p:nvPr/>
          </p:nvSpPr>
          <p:spPr>
            <a:xfrm>
              <a:off x="5220171" y="990600"/>
              <a:ext cx="3396037" cy="1620520"/>
            </a:xfrm>
            <a:custGeom>
              <a:avLst/>
              <a:gdLst/>
              <a:ahLst/>
              <a:cxnLst/>
              <a:rect l="l" t="t" r="r" b="b"/>
              <a:pathLst>
                <a:path w="3498850" h="1620520">
                  <a:moveTo>
                    <a:pt x="0" y="269239"/>
                  </a:moveTo>
                  <a:lnTo>
                    <a:pt x="0" y="255269"/>
                  </a:lnTo>
                  <a:lnTo>
                    <a:pt x="1270" y="241299"/>
                  </a:lnTo>
                  <a:lnTo>
                    <a:pt x="3810" y="227329"/>
                  </a:lnTo>
                  <a:lnTo>
                    <a:pt x="6350" y="213359"/>
                  </a:lnTo>
                  <a:lnTo>
                    <a:pt x="8889" y="199389"/>
                  </a:lnTo>
                  <a:lnTo>
                    <a:pt x="13970" y="186689"/>
                  </a:lnTo>
                  <a:lnTo>
                    <a:pt x="17780" y="172719"/>
                  </a:lnTo>
                  <a:lnTo>
                    <a:pt x="24130" y="160019"/>
                  </a:lnTo>
                  <a:lnTo>
                    <a:pt x="29210" y="147319"/>
                  </a:lnTo>
                  <a:lnTo>
                    <a:pt x="52070" y="110489"/>
                  </a:lnTo>
                  <a:lnTo>
                    <a:pt x="69850" y="88899"/>
                  </a:lnTo>
                  <a:lnTo>
                    <a:pt x="78739" y="78739"/>
                  </a:lnTo>
                  <a:lnTo>
                    <a:pt x="88900" y="68579"/>
                  </a:lnTo>
                  <a:lnTo>
                    <a:pt x="100330" y="59689"/>
                  </a:lnTo>
                  <a:lnTo>
                    <a:pt x="111760" y="50799"/>
                  </a:lnTo>
                  <a:lnTo>
                    <a:pt x="123189" y="43179"/>
                  </a:lnTo>
                  <a:lnTo>
                    <a:pt x="134620" y="35559"/>
                  </a:lnTo>
                  <a:lnTo>
                    <a:pt x="147320" y="29209"/>
                  </a:lnTo>
                  <a:lnTo>
                    <a:pt x="160020" y="22859"/>
                  </a:lnTo>
                  <a:lnTo>
                    <a:pt x="172720" y="17779"/>
                  </a:lnTo>
                  <a:lnTo>
                    <a:pt x="186689" y="12699"/>
                  </a:lnTo>
                  <a:lnTo>
                    <a:pt x="200660" y="8889"/>
                  </a:lnTo>
                  <a:lnTo>
                    <a:pt x="213360" y="5079"/>
                  </a:lnTo>
                  <a:lnTo>
                    <a:pt x="228600" y="2539"/>
                  </a:lnTo>
                  <a:lnTo>
                    <a:pt x="242570" y="1269"/>
                  </a:lnTo>
                  <a:lnTo>
                    <a:pt x="256539" y="0"/>
                  </a:lnTo>
                  <a:lnTo>
                    <a:pt x="270510" y="0"/>
                  </a:lnTo>
                  <a:lnTo>
                    <a:pt x="3228340" y="0"/>
                  </a:lnTo>
                  <a:lnTo>
                    <a:pt x="3242310" y="0"/>
                  </a:lnTo>
                  <a:lnTo>
                    <a:pt x="3256280" y="1269"/>
                  </a:lnTo>
                  <a:lnTo>
                    <a:pt x="3270250" y="2539"/>
                  </a:lnTo>
                  <a:lnTo>
                    <a:pt x="3284219" y="5079"/>
                  </a:lnTo>
                  <a:lnTo>
                    <a:pt x="3298190" y="8889"/>
                  </a:lnTo>
                  <a:lnTo>
                    <a:pt x="3312160" y="12699"/>
                  </a:lnTo>
                  <a:lnTo>
                    <a:pt x="3324860" y="17779"/>
                  </a:lnTo>
                  <a:lnTo>
                    <a:pt x="3337560" y="22859"/>
                  </a:lnTo>
                  <a:lnTo>
                    <a:pt x="3350260" y="29209"/>
                  </a:lnTo>
                  <a:lnTo>
                    <a:pt x="3387090" y="50799"/>
                  </a:lnTo>
                  <a:lnTo>
                    <a:pt x="3418840" y="78739"/>
                  </a:lnTo>
                  <a:lnTo>
                    <a:pt x="3429000" y="88899"/>
                  </a:lnTo>
                  <a:lnTo>
                    <a:pt x="3437890" y="100329"/>
                  </a:lnTo>
                  <a:lnTo>
                    <a:pt x="3446780" y="110489"/>
                  </a:lnTo>
                  <a:lnTo>
                    <a:pt x="3454400" y="123189"/>
                  </a:lnTo>
                  <a:lnTo>
                    <a:pt x="3462019" y="134619"/>
                  </a:lnTo>
                  <a:lnTo>
                    <a:pt x="3468369" y="147319"/>
                  </a:lnTo>
                  <a:lnTo>
                    <a:pt x="3474719" y="160019"/>
                  </a:lnTo>
                  <a:lnTo>
                    <a:pt x="3488690" y="199389"/>
                  </a:lnTo>
                  <a:lnTo>
                    <a:pt x="3496310" y="241299"/>
                  </a:lnTo>
                  <a:lnTo>
                    <a:pt x="3497580" y="255269"/>
                  </a:lnTo>
                  <a:lnTo>
                    <a:pt x="3498850" y="269239"/>
                  </a:lnTo>
                  <a:lnTo>
                    <a:pt x="3498850" y="1350009"/>
                  </a:lnTo>
                  <a:lnTo>
                    <a:pt x="3498850" y="1363979"/>
                  </a:lnTo>
                  <a:lnTo>
                    <a:pt x="3497580" y="1377949"/>
                  </a:lnTo>
                  <a:lnTo>
                    <a:pt x="3495040" y="1391919"/>
                  </a:lnTo>
                  <a:lnTo>
                    <a:pt x="3492500" y="1405889"/>
                  </a:lnTo>
                  <a:lnTo>
                    <a:pt x="3488690" y="1419859"/>
                  </a:lnTo>
                  <a:lnTo>
                    <a:pt x="3484880" y="1433829"/>
                  </a:lnTo>
                  <a:lnTo>
                    <a:pt x="3481069" y="1446529"/>
                  </a:lnTo>
                  <a:lnTo>
                    <a:pt x="3474719" y="1459229"/>
                  </a:lnTo>
                  <a:lnTo>
                    <a:pt x="3469640" y="1471929"/>
                  </a:lnTo>
                  <a:lnTo>
                    <a:pt x="3462019" y="1484629"/>
                  </a:lnTo>
                  <a:lnTo>
                    <a:pt x="3454400" y="1496059"/>
                  </a:lnTo>
                  <a:lnTo>
                    <a:pt x="3446780" y="1508759"/>
                  </a:lnTo>
                  <a:lnTo>
                    <a:pt x="3437890" y="1520189"/>
                  </a:lnTo>
                  <a:lnTo>
                    <a:pt x="3429000" y="1530349"/>
                  </a:lnTo>
                  <a:lnTo>
                    <a:pt x="3418840" y="1540509"/>
                  </a:lnTo>
                  <a:lnTo>
                    <a:pt x="3408680" y="1550669"/>
                  </a:lnTo>
                  <a:lnTo>
                    <a:pt x="3375660" y="1576069"/>
                  </a:lnTo>
                  <a:lnTo>
                    <a:pt x="3338830" y="1596389"/>
                  </a:lnTo>
                  <a:lnTo>
                    <a:pt x="3324860" y="1601469"/>
                  </a:lnTo>
                  <a:lnTo>
                    <a:pt x="3312160" y="1606549"/>
                  </a:lnTo>
                  <a:lnTo>
                    <a:pt x="3298190" y="1610359"/>
                  </a:lnTo>
                  <a:lnTo>
                    <a:pt x="3284219" y="1614169"/>
                  </a:lnTo>
                  <a:lnTo>
                    <a:pt x="3270250" y="1616709"/>
                  </a:lnTo>
                  <a:lnTo>
                    <a:pt x="3256280" y="1617979"/>
                  </a:lnTo>
                  <a:lnTo>
                    <a:pt x="3242310" y="1619249"/>
                  </a:lnTo>
                  <a:lnTo>
                    <a:pt x="3228340" y="1619249"/>
                  </a:lnTo>
                  <a:lnTo>
                    <a:pt x="270510" y="1620519"/>
                  </a:lnTo>
                  <a:lnTo>
                    <a:pt x="256539" y="1619249"/>
                  </a:lnTo>
                  <a:lnTo>
                    <a:pt x="242570" y="1617979"/>
                  </a:lnTo>
                  <a:lnTo>
                    <a:pt x="228600" y="1616709"/>
                  </a:lnTo>
                  <a:lnTo>
                    <a:pt x="213360" y="1614169"/>
                  </a:lnTo>
                  <a:lnTo>
                    <a:pt x="200660" y="1610359"/>
                  </a:lnTo>
                  <a:lnTo>
                    <a:pt x="186689" y="1606549"/>
                  </a:lnTo>
                  <a:lnTo>
                    <a:pt x="172720" y="1601469"/>
                  </a:lnTo>
                  <a:lnTo>
                    <a:pt x="160020" y="1596389"/>
                  </a:lnTo>
                  <a:lnTo>
                    <a:pt x="147320" y="1590039"/>
                  </a:lnTo>
                  <a:lnTo>
                    <a:pt x="134620" y="1583689"/>
                  </a:lnTo>
                  <a:lnTo>
                    <a:pt x="123189" y="1576069"/>
                  </a:lnTo>
                  <a:lnTo>
                    <a:pt x="111760" y="1568449"/>
                  </a:lnTo>
                  <a:lnTo>
                    <a:pt x="100330" y="1559559"/>
                  </a:lnTo>
                  <a:lnTo>
                    <a:pt x="88900" y="1550669"/>
                  </a:lnTo>
                  <a:lnTo>
                    <a:pt x="78739" y="1540509"/>
                  </a:lnTo>
                  <a:lnTo>
                    <a:pt x="69850" y="1530349"/>
                  </a:lnTo>
                  <a:lnTo>
                    <a:pt x="59689" y="1520189"/>
                  </a:lnTo>
                  <a:lnTo>
                    <a:pt x="52070" y="1508759"/>
                  </a:lnTo>
                  <a:lnTo>
                    <a:pt x="43180" y="1497329"/>
                  </a:lnTo>
                  <a:lnTo>
                    <a:pt x="35560" y="1484629"/>
                  </a:lnTo>
                  <a:lnTo>
                    <a:pt x="29210" y="1471929"/>
                  </a:lnTo>
                  <a:lnTo>
                    <a:pt x="24130" y="1459229"/>
                  </a:lnTo>
                  <a:lnTo>
                    <a:pt x="17780" y="1446529"/>
                  </a:lnTo>
                  <a:lnTo>
                    <a:pt x="13970" y="1433829"/>
                  </a:lnTo>
                  <a:lnTo>
                    <a:pt x="8889" y="1419859"/>
                  </a:lnTo>
                  <a:lnTo>
                    <a:pt x="6350" y="1405889"/>
                  </a:lnTo>
                  <a:lnTo>
                    <a:pt x="3810" y="1391919"/>
                  </a:lnTo>
                  <a:lnTo>
                    <a:pt x="1270" y="1377949"/>
                  </a:lnTo>
                  <a:lnTo>
                    <a:pt x="0" y="1363979"/>
                  </a:lnTo>
                  <a:lnTo>
                    <a:pt x="0" y="1350009"/>
                  </a:lnTo>
                  <a:lnTo>
                    <a:pt x="0" y="269239"/>
                  </a:lnTo>
                  <a:close/>
                </a:path>
                <a:path w="3498850" h="1620520">
                  <a:moveTo>
                    <a:pt x="0" y="0"/>
                  </a:moveTo>
                  <a:lnTo>
                    <a:pt x="0" y="0"/>
                  </a:lnTo>
                </a:path>
                <a:path w="3498850" h="1620520">
                  <a:moveTo>
                    <a:pt x="3498850" y="1620519"/>
                  </a:moveTo>
                  <a:lnTo>
                    <a:pt x="3498850" y="1620519"/>
                  </a:lnTo>
                </a:path>
              </a:pathLst>
            </a:custGeom>
            <a:ln w="25518">
              <a:solidFill>
                <a:srgbClr val="4AABC5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236635" y="1332783"/>
              <a:ext cx="3515415" cy="111899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2563" marR="508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1E487C"/>
                  </a:solidFill>
                  <a:latin typeface="Arial"/>
                  <a:cs typeface="Arial"/>
                </a:rPr>
                <a:t>Поиск</a:t>
              </a:r>
              <a:r>
                <a:rPr sz="2800" b="1" spc="-50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2800" b="1" dirty="0">
                  <a:solidFill>
                    <a:srgbClr val="1E487C"/>
                  </a:solidFill>
                  <a:latin typeface="Arial"/>
                  <a:cs typeface="Arial"/>
                </a:rPr>
                <a:t>и</a:t>
              </a:r>
              <a:r>
                <a:rPr sz="2800" b="1" spc="-50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2800" b="1" spc="-5" dirty="0">
                  <a:solidFill>
                    <a:srgbClr val="1E487C"/>
                  </a:solidFill>
                  <a:latin typeface="Arial"/>
                  <a:cs typeface="Arial"/>
                </a:rPr>
                <a:t>устранение </a:t>
              </a:r>
              <a:r>
                <a:rPr sz="2800" b="1" spc="-540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2800" b="1" spc="-10" dirty="0">
                  <a:solidFill>
                    <a:srgbClr val="1E487C"/>
                  </a:solidFill>
                  <a:latin typeface="Arial"/>
                  <a:cs typeface="Arial"/>
                </a:rPr>
                <a:t>потерь </a:t>
              </a:r>
              <a:r>
                <a:rPr sz="2800" b="1" dirty="0">
                  <a:solidFill>
                    <a:srgbClr val="1E487C"/>
                  </a:solidFill>
                  <a:latin typeface="Arial"/>
                  <a:cs typeface="Arial"/>
                </a:rPr>
                <a:t>– </a:t>
              </a:r>
              <a:r>
                <a:rPr sz="2800" b="1" spc="-5" dirty="0">
                  <a:solidFill>
                    <a:srgbClr val="1E487C"/>
                  </a:solidFill>
                  <a:latin typeface="Arial"/>
                  <a:cs typeface="Arial"/>
                </a:rPr>
                <a:t>основная </a:t>
              </a:r>
              <a:r>
                <a:rPr sz="2800" b="1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2800" b="1" spc="-15" dirty="0">
                  <a:solidFill>
                    <a:srgbClr val="1E487C"/>
                  </a:solidFill>
                  <a:latin typeface="Arial"/>
                  <a:cs typeface="Arial"/>
                </a:rPr>
                <a:t>задача </a:t>
              </a:r>
              <a:r>
                <a:rPr sz="2800" b="1" spc="-5" dirty="0">
                  <a:solidFill>
                    <a:srgbClr val="1E487C"/>
                  </a:solidFill>
                  <a:latin typeface="Arial"/>
                  <a:cs typeface="Arial"/>
                </a:rPr>
                <a:t>каждого </a:t>
              </a:r>
              <a:r>
                <a:rPr sz="2800" b="1" dirty="0">
                  <a:solidFill>
                    <a:srgbClr val="1E487C"/>
                  </a:solidFill>
                  <a:latin typeface="Arial"/>
                  <a:cs typeface="Arial"/>
                </a:rPr>
                <a:t> </a:t>
              </a:r>
              <a:r>
                <a:rPr sz="2800" b="1" spc="-15" dirty="0">
                  <a:solidFill>
                    <a:srgbClr val="1E487C"/>
                  </a:solidFill>
                  <a:latin typeface="Arial"/>
                  <a:cs typeface="Arial"/>
                </a:rPr>
                <a:t>сотрудника</a:t>
              </a:r>
              <a:endParaRPr sz="2800" dirty="0">
                <a:latin typeface="Arial"/>
                <a:cs typeface="Arial"/>
              </a:endParaRPr>
            </a:p>
          </p:txBody>
        </p:sp>
      </p:grpSp>
      <p:pic>
        <p:nvPicPr>
          <p:cNvPr id="1026" name="Picture 2" descr="https://neiros.ru/img/lean/8-vidov-poter-v-berezhlivom-proizvodst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0"/>
            <a:ext cx="5088775" cy="50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Инструменты</a:t>
            </a:r>
            <a:r>
              <a:rPr lang="ru-RU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борьбы</a:t>
            </a:r>
            <a:r>
              <a:rPr lang="ru-RU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lang="ru-RU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b="1" spc="-15" dirty="0">
                <a:solidFill>
                  <a:srgbClr val="001F5F"/>
                </a:solidFill>
                <a:latin typeface="Arial"/>
                <a:cs typeface="Arial"/>
              </a:rPr>
              <a:t>потерями:</a:t>
            </a:r>
            <a:br>
              <a:rPr lang="ru-RU" dirty="0">
                <a:latin typeface="Arial"/>
                <a:cs typeface="Arial"/>
              </a:rPr>
            </a:b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58284" y="762000"/>
            <a:ext cx="8627402" cy="4114800"/>
            <a:chOff x="87630" y="5094880"/>
            <a:chExt cx="8843010" cy="1696720"/>
          </a:xfrm>
        </p:grpSpPr>
        <p:grpSp>
          <p:nvGrpSpPr>
            <p:cNvPr id="28" name="object 44"/>
            <p:cNvGrpSpPr/>
            <p:nvPr/>
          </p:nvGrpSpPr>
          <p:grpSpPr>
            <a:xfrm>
              <a:off x="317712" y="5308454"/>
              <a:ext cx="6417871" cy="837888"/>
              <a:chOff x="317712" y="5308454"/>
              <a:chExt cx="6417871" cy="837888"/>
            </a:xfrm>
          </p:grpSpPr>
          <p:pic>
            <p:nvPicPr>
              <p:cNvPr id="46" name="object 4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96239" y="5308454"/>
                <a:ext cx="754425" cy="309666"/>
              </a:xfrm>
              <a:prstGeom prst="rect">
                <a:avLst/>
              </a:prstGeom>
            </p:spPr>
          </p:pic>
          <p:pic>
            <p:nvPicPr>
              <p:cNvPr id="47" name="object 4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80873" y="5788249"/>
                <a:ext cx="854710" cy="358093"/>
              </a:xfrm>
              <a:prstGeom prst="rect">
                <a:avLst/>
              </a:prstGeom>
            </p:spPr>
          </p:pic>
          <p:pic>
            <p:nvPicPr>
              <p:cNvPr id="48" name="object 4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7712" y="5767153"/>
                <a:ext cx="832952" cy="310750"/>
              </a:xfrm>
              <a:prstGeom prst="rect">
                <a:avLst/>
              </a:prstGeom>
            </p:spPr>
          </p:pic>
        </p:grpSp>
        <p:sp>
          <p:nvSpPr>
            <p:cNvPr id="29" name="object 48"/>
            <p:cNvSpPr txBox="1"/>
            <p:nvPr/>
          </p:nvSpPr>
          <p:spPr>
            <a:xfrm>
              <a:off x="1412239" y="5353366"/>
              <a:ext cx="105219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Система</a:t>
              </a:r>
              <a:r>
                <a:rPr sz="1400" b="1" spc="-5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5С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30" name="object 49"/>
            <p:cNvSpPr txBox="1"/>
            <p:nvPr/>
          </p:nvSpPr>
          <p:spPr>
            <a:xfrm>
              <a:off x="1278509" y="5806103"/>
              <a:ext cx="1448551" cy="36063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Картирование</a:t>
              </a:r>
              <a:r>
                <a:rPr sz="1400" b="1" spc="-6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потока </a:t>
              </a:r>
              <a:r>
                <a:rPr sz="1400" b="1" spc="-37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создания</a:t>
              </a:r>
              <a:r>
                <a:rPr sz="1400" b="1" spc="-1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ценности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31" name="object 50"/>
            <p:cNvSpPr txBox="1"/>
            <p:nvPr/>
          </p:nvSpPr>
          <p:spPr>
            <a:xfrm>
              <a:off x="6833235" y="5831047"/>
              <a:ext cx="1833246" cy="18296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5738" marR="508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Тянущая</a:t>
              </a:r>
              <a:r>
                <a:rPr sz="1400" b="1" spc="-6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система </a:t>
              </a:r>
              <a:r>
                <a:rPr sz="1400" b="1" spc="-37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15" dirty="0">
                  <a:solidFill>
                    <a:srgbClr val="001F5F"/>
                  </a:solidFill>
                  <a:latin typeface="Arial"/>
                  <a:cs typeface="Arial"/>
                </a:rPr>
                <a:t>КАНБАН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32" name="object 51"/>
            <p:cNvSpPr txBox="1"/>
            <p:nvPr/>
          </p:nvSpPr>
          <p:spPr>
            <a:xfrm>
              <a:off x="1278509" y="6371230"/>
              <a:ext cx="1621536" cy="18716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001F5F"/>
                  </a:solidFill>
                  <a:latin typeface="Arial"/>
                  <a:cs typeface="Arial"/>
                </a:rPr>
                <a:t>Х</a:t>
              </a: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ро</a:t>
              </a:r>
              <a:r>
                <a:rPr sz="1400" b="1" spc="10" dirty="0">
                  <a:solidFill>
                    <a:srgbClr val="001F5F"/>
                  </a:solidFill>
                  <a:latin typeface="Arial"/>
                  <a:cs typeface="Arial"/>
                </a:rPr>
                <a:t>н</a:t>
              </a:r>
              <a:r>
                <a:rPr sz="1400" b="1" spc="-20" dirty="0">
                  <a:solidFill>
                    <a:srgbClr val="001F5F"/>
                  </a:solidFill>
                  <a:latin typeface="Arial"/>
                  <a:cs typeface="Arial"/>
                </a:rPr>
                <a:t>о</a:t>
              </a:r>
              <a:r>
                <a:rPr sz="1400" b="1" dirty="0">
                  <a:solidFill>
                    <a:srgbClr val="001F5F"/>
                  </a:solidFill>
                  <a:latin typeface="Arial"/>
                  <a:cs typeface="Arial"/>
                </a:rPr>
                <a:t>м</a:t>
              </a: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етр</a:t>
              </a:r>
              <a:r>
                <a:rPr sz="1400" b="1" spc="5" dirty="0">
                  <a:solidFill>
                    <a:srgbClr val="001F5F"/>
                  </a:solidFill>
                  <a:latin typeface="Arial"/>
                  <a:cs typeface="Arial"/>
                </a:rPr>
                <a:t>а</a:t>
              </a:r>
              <a:r>
                <a:rPr sz="1400" b="1" dirty="0">
                  <a:solidFill>
                    <a:srgbClr val="001F5F"/>
                  </a:solidFill>
                  <a:latin typeface="Arial"/>
                  <a:cs typeface="Arial"/>
                </a:rPr>
                <a:t>ж</a:t>
              </a:r>
              <a:endParaRPr sz="1400" dirty="0">
                <a:latin typeface="Arial"/>
                <a:cs typeface="Arial"/>
              </a:endParaRPr>
            </a:p>
          </p:txBody>
        </p:sp>
        <p:grpSp>
          <p:nvGrpSpPr>
            <p:cNvPr id="33" name="object 52"/>
            <p:cNvGrpSpPr/>
            <p:nvPr/>
          </p:nvGrpSpPr>
          <p:grpSpPr>
            <a:xfrm>
              <a:off x="207304" y="6342788"/>
              <a:ext cx="6468590" cy="355060"/>
              <a:chOff x="207304" y="6342788"/>
              <a:chExt cx="6468590" cy="355060"/>
            </a:xfrm>
          </p:grpSpPr>
          <p:pic>
            <p:nvPicPr>
              <p:cNvPr id="44" name="object 5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40565" y="6356602"/>
                <a:ext cx="735329" cy="341246"/>
              </a:xfrm>
              <a:prstGeom prst="rect">
                <a:avLst/>
              </a:prstGeom>
            </p:spPr>
          </p:pic>
          <p:pic>
            <p:nvPicPr>
              <p:cNvPr id="45" name="object 5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07304" y="6342788"/>
                <a:ext cx="861740" cy="341246"/>
              </a:xfrm>
              <a:prstGeom prst="rect">
                <a:avLst/>
              </a:prstGeom>
            </p:spPr>
          </p:pic>
        </p:grpSp>
        <p:sp>
          <p:nvSpPr>
            <p:cNvPr id="34" name="object 55"/>
            <p:cNvSpPr txBox="1"/>
            <p:nvPr/>
          </p:nvSpPr>
          <p:spPr>
            <a:xfrm>
              <a:off x="6833235" y="6342788"/>
              <a:ext cx="1986914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Быстрая</a:t>
              </a:r>
              <a:r>
                <a:rPr sz="1400" b="1" spc="-3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переналадка</a:t>
              </a:r>
              <a:endParaRPr sz="1400" dirty="0">
                <a:latin typeface="Arial"/>
                <a:cs typeface="Arial"/>
              </a:endParaRPr>
            </a:p>
          </p:txBody>
        </p:sp>
        <p:pic>
          <p:nvPicPr>
            <p:cNvPr id="35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5814" y="6320289"/>
              <a:ext cx="845439" cy="377559"/>
            </a:xfrm>
            <a:prstGeom prst="rect">
              <a:avLst/>
            </a:prstGeom>
          </p:spPr>
        </p:pic>
        <p:sp>
          <p:nvSpPr>
            <p:cNvPr id="36" name="object 57"/>
            <p:cNvSpPr txBox="1"/>
            <p:nvPr/>
          </p:nvSpPr>
          <p:spPr>
            <a:xfrm>
              <a:off x="3681727" y="5967296"/>
              <a:ext cx="2198371" cy="18296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4610" marR="202565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solidFill>
                    <a:srgbClr val="001F5F"/>
                  </a:solidFill>
                  <a:latin typeface="Arial"/>
                  <a:cs typeface="Arial"/>
                </a:rPr>
                <a:t>П</a:t>
              </a: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ро</a:t>
              </a:r>
              <a:r>
                <a:rPr sz="1400" b="1" spc="5" dirty="0">
                  <a:solidFill>
                    <a:srgbClr val="001F5F"/>
                  </a:solidFill>
                  <a:latin typeface="Arial"/>
                  <a:cs typeface="Arial"/>
                </a:rPr>
                <a:t>и</a:t>
              </a: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з</a:t>
              </a:r>
              <a:r>
                <a:rPr sz="1400" b="1" spc="-25" dirty="0">
                  <a:solidFill>
                    <a:srgbClr val="001F5F"/>
                  </a:solidFill>
                  <a:latin typeface="Arial"/>
                  <a:cs typeface="Arial"/>
                </a:rPr>
                <a:t>в</a:t>
              </a:r>
              <a:r>
                <a:rPr sz="1400" b="1" spc="-20" dirty="0">
                  <a:solidFill>
                    <a:srgbClr val="001F5F"/>
                  </a:solidFill>
                  <a:latin typeface="Arial"/>
                  <a:cs typeface="Arial"/>
                </a:rPr>
                <a:t>о</a:t>
              </a: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д</a:t>
              </a: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ст</a:t>
              </a:r>
              <a:r>
                <a:rPr sz="1400" b="1" spc="-25" dirty="0">
                  <a:solidFill>
                    <a:srgbClr val="001F5F"/>
                  </a:solidFill>
                  <a:latin typeface="Arial"/>
                  <a:cs typeface="Arial"/>
                </a:rPr>
                <a:t>в</a:t>
              </a: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е</a:t>
              </a:r>
              <a:r>
                <a:rPr sz="1400" b="1" dirty="0">
                  <a:solidFill>
                    <a:srgbClr val="001F5F"/>
                  </a:solidFill>
                  <a:latin typeface="Arial"/>
                  <a:cs typeface="Arial"/>
                </a:rPr>
                <a:t>нный</a:t>
              </a:r>
              <a:r>
                <a:rPr lang="ru-RU" sz="1400" b="1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контроль</a:t>
              </a:r>
              <a:endParaRPr sz="1400" dirty="0">
                <a:latin typeface="Arial"/>
                <a:cs typeface="Arial"/>
              </a:endParaRPr>
            </a:p>
          </p:txBody>
        </p:sp>
        <p:pic>
          <p:nvPicPr>
            <p:cNvPr id="37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8014" y="5308454"/>
              <a:ext cx="900425" cy="324671"/>
            </a:xfrm>
            <a:prstGeom prst="rect">
              <a:avLst/>
            </a:prstGeom>
          </p:spPr>
        </p:pic>
        <p:sp>
          <p:nvSpPr>
            <p:cNvPr id="38" name="object 59"/>
            <p:cNvSpPr txBox="1"/>
            <p:nvPr/>
          </p:nvSpPr>
          <p:spPr>
            <a:xfrm>
              <a:off x="6643369" y="5322753"/>
              <a:ext cx="2099945" cy="182619"/>
            </a:xfrm>
            <a:prstGeom prst="rect">
              <a:avLst/>
            </a:prstGeom>
          </p:spPr>
          <p:txBody>
            <a:bodyPr vert="horz" wrap="square" lIns="0" tIns="20320" rIns="0" bIns="0" rtlCol="0">
              <a:spAutoFit/>
            </a:bodyPr>
            <a:lstStyle/>
            <a:p>
              <a:pPr marL="265113" marR="5080">
                <a:lnSpc>
                  <a:spcPts val="1670"/>
                </a:lnSpc>
                <a:spcBef>
                  <a:spcPts val="160"/>
                </a:spcBef>
              </a:pP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Решение </a:t>
              </a:r>
              <a:r>
                <a:rPr sz="1400" b="1" spc="-15" dirty="0">
                  <a:solidFill>
                    <a:srgbClr val="001F5F"/>
                  </a:solidFill>
                  <a:latin typeface="Arial"/>
                  <a:cs typeface="Arial"/>
                </a:rPr>
                <a:t>проблем </a:t>
              </a: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одна </a:t>
              </a:r>
              <a:r>
                <a:rPr sz="1400" b="1" spc="-375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за</a:t>
              </a:r>
              <a:r>
                <a:rPr sz="1400" b="1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одной</a:t>
              </a:r>
              <a:endParaRPr sz="1400" dirty="0">
                <a:latin typeface="Arial"/>
                <a:cs typeface="Arial"/>
              </a:endParaRPr>
            </a:p>
          </p:txBody>
        </p:sp>
        <p:pic>
          <p:nvPicPr>
            <p:cNvPr id="39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5341" y="5308454"/>
              <a:ext cx="826387" cy="355172"/>
            </a:xfrm>
            <a:prstGeom prst="rect">
              <a:avLst/>
            </a:prstGeom>
          </p:spPr>
        </p:pic>
        <p:sp>
          <p:nvSpPr>
            <p:cNvPr id="40" name="object 61"/>
            <p:cNvSpPr txBox="1"/>
            <p:nvPr/>
          </p:nvSpPr>
          <p:spPr>
            <a:xfrm>
              <a:off x="3688519" y="5381265"/>
              <a:ext cx="1914092" cy="18296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5738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rgbClr val="001F5F"/>
                  </a:solidFill>
                  <a:latin typeface="Arial"/>
                  <a:cs typeface="Arial"/>
                </a:rPr>
                <a:t>Визуальное</a:t>
              </a:r>
              <a:r>
                <a:rPr sz="1400" b="1" spc="-60" dirty="0">
                  <a:solidFill>
                    <a:srgbClr val="001F5F"/>
                  </a:solidFill>
                  <a:latin typeface="Arial"/>
                  <a:cs typeface="Arial"/>
                </a:rPr>
                <a:t> </a:t>
              </a:r>
              <a:r>
                <a:rPr sz="1400" b="1" spc="-5" dirty="0">
                  <a:solidFill>
                    <a:srgbClr val="001F5F"/>
                  </a:solidFill>
                  <a:latin typeface="Arial"/>
                  <a:cs typeface="Arial"/>
                </a:rPr>
                <a:t>управление</a:t>
              </a:r>
              <a:endParaRPr sz="1400" dirty="0">
                <a:latin typeface="Arial"/>
                <a:cs typeface="Arial"/>
              </a:endParaRPr>
            </a:p>
          </p:txBody>
        </p:sp>
        <p:grpSp>
          <p:nvGrpSpPr>
            <p:cNvPr id="41" name="object 62"/>
            <p:cNvGrpSpPr/>
            <p:nvPr/>
          </p:nvGrpSpPr>
          <p:grpSpPr>
            <a:xfrm>
              <a:off x="87630" y="5094880"/>
              <a:ext cx="8843010" cy="1696720"/>
              <a:chOff x="87630" y="5094880"/>
              <a:chExt cx="8843010" cy="1696720"/>
            </a:xfrm>
          </p:grpSpPr>
          <p:pic>
            <p:nvPicPr>
              <p:cNvPr id="42" name="object 6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855341" y="5806103"/>
                <a:ext cx="826388" cy="358093"/>
              </a:xfrm>
              <a:prstGeom prst="rect">
                <a:avLst/>
              </a:prstGeom>
            </p:spPr>
          </p:pic>
          <p:sp>
            <p:nvSpPr>
              <p:cNvPr id="43" name="object 64"/>
              <p:cNvSpPr/>
              <p:nvPr/>
            </p:nvSpPr>
            <p:spPr>
              <a:xfrm>
                <a:off x="87630" y="5094880"/>
                <a:ext cx="8843010" cy="1696720"/>
              </a:xfrm>
              <a:custGeom>
                <a:avLst/>
                <a:gdLst/>
                <a:ahLst/>
                <a:cxnLst/>
                <a:rect l="l" t="t" r="r" b="b"/>
                <a:pathLst>
                  <a:path w="8843010" h="1696720">
                    <a:moveTo>
                      <a:pt x="0" y="283210"/>
                    </a:moveTo>
                    <a:lnTo>
                      <a:pt x="0" y="267970"/>
                    </a:lnTo>
                    <a:lnTo>
                      <a:pt x="1269" y="254000"/>
                    </a:lnTo>
                    <a:lnTo>
                      <a:pt x="10159" y="209550"/>
                    </a:lnTo>
                    <a:lnTo>
                      <a:pt x="19050" y="181610"/>
                    </a:lnTo>
                    <a:lnTo>
                      <a:pt x="24130" y="167640"/>
                    </a:lnTo>
                    <a:lnTo>
                      <a:pt x="30480" y="154940"/>
                    </a:lnTo>
                    <a:lnTo>
                      <a:pt x="38100" y="140970"/>
                    </a:lnTo>
                    <a:lnTo>
                      <a:pt x="45719" y="129540"/>
                    </a:lnTo>
                    <a:lnTo>
                      <a:pt x="53339" y="116840"/>
                    </a:lnTo>
                    <a:lnTo>
                      <a:pt x="62230" y="105410"/>
                    </a:lnTo>
                    <a:lnTo>
                      <a:pt x="72389" y="93980"/>
                    </a:lnTo>
                    <a:lnTo>
                      <a:pt x="82550" y="83820"/>
                    </a:lnTo>
                    <a:lnTo>
                      <a:pt x="93980" y="73660"/>
                    </a:lnTo>
                    <a:lnTo>
                      <a:pt x="104139" y="63500"/>
                    </a:lnTo>
                    <a:lnTo>
                      <a:pt x="116840" y="54610"/>
                    </a:lnTo>
                    <a:lnTo>
                      <a:pt x="128270" y="45720"/>
                    </a:lnTo>
                    <a:lnTo>
                      <a:pt x="140970" y="38100"/>
                    </a:lnTo>
                    <a:lnTo>
                      <a:pt x="153670" y="31750"/>
                    </a:lnTo>
                    <a:lnTo>
                      <a:pt x="167640" y="25400"/>
                    </a:lnTo>
                    <a:lnTo>
                      <a:pt x="181610" y="19050"/>
                    </a:lnTo>
                    <a:lnTo>
                      <a:pt x="195580" y="13970"/>
                    </a:lnTo>
                    <a:lnTo>
                      <a:pt x="209550" y="10160"/>
                    </a:lnTo>
                    <a:lnTo>
                      <a:pt x="223520" y="6350"/>
                    </a:lnTo>
                    <a:lnTo>
                      <a:pt x="238759" y="3810"/>
                    </a:lnTo>
                    <a:lnTo>
                      <a:pt x="252729" y="1270"/>
                    </a:lnTo>
                    <a:lnTo>
                      <a:pt x="267970" y="1270"/>
                    </a:lnTo>
                    <a:lnTo>
                      <a:pt x="281940" y="0"/>
                    </a:lnTo>
                    <a:lnTo>
                      <a:pt x="8559800" y="0"/>
                    </a:lnTo>
                    <a:lnTo>
                      <a:pt x="8575040" y="1270"/>
                    </a:lnTo>
                    <a:lnTo>
                      <a:pt x="8589010" y="1270"/>
                    </a:lnTo>
                    <a:lnTo>
                      <a:pt x="8633460" y="10160"/>
                    </a:lnTo>
                    <a:lnTo>
                      <a:pt x="8675370" y="25400"/>
                    </a:lnTo>
                    <a:lnTo>
                      <a:pt x="8688070" y="31750"/>
                    </a:lnTo>
                    <a:lnTo>
                      <a:pt x="8702040" y="38100"/>
                    </a:lnTo>
                    <a:lnTo>
                      <a:pt x="8737600" y="63500"/>
                    </a:lnTo>
                    <a:lnTo>
                      <a:pt x="8769350" y="93980"/>
                    </a:lnTo>
                    <a:lnTo>
                      <a:pt x="8797290" y="129540"/>
                    </a:lnTo>
                    <a:lnTo>
                      <a:pt x="8811260" y="154940"/>
                    </a:lnTo>
                    <a:lnTo>
                      <a:pt x="8817610" y="167640"/>
                    </a:lnTo>
                    <a:lnTo>
                      <a:pt x="8832850" y="209550"/>
                    </a:lnTo>
                    <a:lnTo>
                      <a:pt x="8840470" y="254000"/>
                    </a:lnTo>
                    <a:lnTo>
                      <a:pt x="8841740" y="267970"/>
                    </a:lnTo>
                    <a:lnTo>
                      <a:pt x="8843010" y="283210"/>
                    </a:lnTo>
                    <a:lnTo>
                      <a:pt x="8843010" y="1413510"/>
                    </a:lnTo>
                    <a:lnTo>
                      <a:pt x="8841740" y="1428750"/>
                    </a:lnTo>
                    <a:lnTo>
                      <a:pt x="8840470" y="1443990"/>
                    </a:lnTo>
                    <a:lnTo>
                      <a:pt x="8839200" y="1457960"/>
                    </a:lnTo>
                    <a:lnTo>
                      <a:pt x="8836660" y="1473200"/>
                    </a:lnTo>
                    <a:lnTo>
                      <a:pt x="8832850" y="1487170"/>
                    </a:lnTo>
                    <a:lnTo>
                      <a:pt x="8829040" y="1501140"/>
                    </a:lnTo>
                    <a:lnTo>
                      <a:pt x="8823960" y="1515110"/>
                    </a:lnTo>
                    <a:lnTo>
                      <a:pt x="8817610" y="1529080"/>
                    </a:lnTo>
                    <a:lnTo>
                      <a:pt x="8812530" y="1541780"/>
                    </a:lnTo>
                    <a:lnTo>
                      <a:pt x="8804910" y="1555750"/>
                    </a:lnTo>
                    <a:lnTo>
                      <a:pt x="8797290" y="1568450"/>
                    </a:lnTo>
                    <a:lnTo>
                      <a:pt x="8788400" y="1579880"/>
                    </a:lnTo>
                    <a:lnTo>
                      <a:pt x="8779510" y="1592580"/>
                    </a:lnTo>
                    <a:lnTo>
                      <a:pt x="8749030" y="1624330"/>
                    </a:lnTo>
                    <a:lnTo>
                      <a:pt x="8713470" y="1651000"/>
                    </a:lnTo>
                    <a:lnTo>
                      <a:pt x="8675370" y="1672590"/>
                    </a:lnTo>
                    <a:lnTo>
                      <a:pt x="8633460" y="1686560"/>
                    </a:lnTo>
                    <a:lnTo>
                      <a:pt x="8604250" y="1692910"/>
                    </a:lnTo>
                    <a:lnTo>
                      <a:pt x="8590280" y="1695450"/>
                    </a:lnTo>
                    <a:lnTo>
                      <a:pt x="8575040" y="1696720"/>
                    </a:lnTo>
                    <a:lnTo>
                      <a:pt x="8559800" y="1696720"/>
                    </a:lnTo>
                    <a:lnTo>
                      <a:pt x="281940" y="1696720"/>
                    </a:lnTo>
                    <a:lnTo>
                      <a:pt x="267970" y="1696720"/>
                    </a:lnTo>
                    <a:lnTo>
                      <a:pt x="252729" y="1695450"/>
                    </a:lnTo>
                    <a:lnTo>
                      <a:pt x="238759" y="1692910"/>
                    </a:lnTo>
                    <a:lnTo>
                      <a:pt x="223520" y="1690370"/>
                    </a:lnTo>
                    <a:lnTo>
                      <a:pt x="209550" y="1686560"/>
                    </a:lnTo>
                    <a:lnTo>
                      <a:pt x="167640" y="1672590"/>
                    </a:lnTo>
                    <a:lnTo>
                      <a:pt x="128270" y="1651000"/>
                    </a:lnTo>
                    <a:lnTo>
                      <a:pt x="116840" y="1642110"/>
                    </a:lnTo>
                    <a:lnTo>
                      <a:pt x="104139" y="1633220"/>
                    </a:lnTo>
                    <a:lnTo>
                      <a:pt x="72389" y="1604010"/>
                    </a:lnTo>
                    <a:lnTo>
                      <a:pt x="45719" y="1568450"/>
                    </a:lnTo>
                    <a:lnTo>
                      <a:pt x="38100" y="1555750"/>
                    </a:lnTo>
                    <a:lnTo>
                      <a:pt x="30480" y="1543050"/>
                    </a:lnTo>
                    <a:lnTo>
                      <a:pt x="24130" y="1529080"/>
                    </a:lnTo>
                    <a:lnTo>
                      <a:pt x="19050" y="1515110"/>
                    </a:lnTo>
                    <a:lnTo>
                      <a:pt x="13969" y="1501140"/>
                    </a:lnTo>
                    <a:lnTo>
                      <a:pt x="10159" y="1487170"/>
                    </a:lnTo>
                    <a:lnTo>
                      <a:pt x="6350" y="1473200"/>
                    </a:lnTo>
                    <a:lnTo>
                      <a:pt x="3809" y="1459230"/>
                    </a:lnTo>
                    <a:lnTo>
                      <a:pt x="1269" y="1443990"/>
                    </a:lnTo>
                    <a:lnTo>
                      <a:pt x="0" y="1428750"/>
                    </a:lnTo>
                    <a:lnTo>
                      <a:pt x="0" y="1414780"/>
                    </a:lnTo>
                    <a:lnTo>
                      <a:pt x="0" y="283210"/>
                    </a:lnTo>
                    <a:close/>
                  </a:path>
                  <a:path w="8843010" h="1696720">
                    <a:moveTo>
                      <a:pt x="0" y="0"/>
                    </a:moveTo>
                    <a:lnTo>
                      <a:pt x="0" y="0"/>
                    </a:lnTo>
                  </a:path>
                  <a:path w="8843010" h="1696720">
                    <a:moveTo>
                      <a:pt x="8843010" y="1696720"/>
                    </a:moveTo>
                    <a:lnTo>
                      <a:pt x="8843010" y="1696720"/>
                    </a:lnTo>
                  </a:path>
                </a:pathLst>
              </a:custGeom>
              <a:ln w="38097">
                <a:solidFill>
                  <a:srgbClr val="365F91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50" name="Прямоугольник 49"/>
          <p:cNvSpPr/>
          <p:nvPr/>
        </p:nvSpPr>
        <p:spPr>
          <a:xfrm>
            <a:off x="3811605" y="3940540"/>
            <a:ext cx="2097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Bef>
                <a:spcPts val="1130"/>
              </a:spcBef>
            </a:pPr>
            <a:r>
              <a:rPr lang="ru-RU" sz="1400" b="1" spc="-10" dirty="0">
                <a:solidFill>
                  <a:srgbClr val="001F5F"/>
                </a:solidFill>
                <a:latin typeface="Arial"/>
                <a:cs typeface="Arial"/>
              </a:rPr>
              <a:t>Стандартизированная </a:t>
            </a:r>
            <a:r>
              <a:rPr lang="ru-RU" sz="1400" b="1" spc="-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400" b="1" spc="-10" dirty="0">
                <a:solidFill>
                  <a:srgbClr val="001F5F"/>
                </a:solidFill>
                <a:latin typeface="Arial"/>
                <a:cs typeface="Arial"/>
              </a:rPr>
              <a:t>работа</a:t>
            </a:r>
            <a:endParaRPr lang="ru-RU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00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845" y="457200"/>
            <a:ext cx="23456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Лишние</a:t>
            </a:r>
            <a:r>
              <a:rPr spc="-90" dirty="0"/>
              <a:t> </a:t>
            </a:r>
            <a:r>
              <a:rPr spc="-5" dirty="0"/>
              <a:t>движения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2501438" y="526335"/>
            <a:ext cx="6412577" cy="579979"/>
          </a:xfrm>
          <a:custGeom>
            <a:avLst/>
            <a:gdLst/>
            <a:ahLst/>
            <a:cxnLst/>
            <a:rect l="l" t="t" r="r" b="b"/>
            <a:pathLst>
              <a:path w="3992879" h="1795780">
                <a:moveTo>
                  <a:pt x="0" y="298450"/>
                </a:moveTo>
                <a:lnTo>
                  <a:pt x="0" y="283210"/>
                </a:lnTo>
                <a:lnTo>
                  <a:pt x="1269" y="267970"/>
                </a:lnTo>
                <a:lnTo>
                  <a:pt x="10160" y="220979"/>
                </a:lnTo>
                <a:lnTo>
                  <a:pt x="20319" y="191770"/>
                </a:lnTo>
                <a:lnTo>
                  <a:pt x="25400" y="176529"/>
                </a:lnTo>
                <a:lnTo>
                  <a:pt x="33019" y="162560"/>
                </a:lnTo>
                <a:lnTo>
                  <a:pt x="39369" y="148589"/>
                </a:lnTo>
                <a:lnTo>
                  <a:pt x="48260" y="135889"/>
                </a:lnTo>
                <a:lnTo>
                  <a:pt x="57150" y="123189"/>
                </a:lnTo>
                <a:lnTo>
                  <a:pt x="66039" y="110489"/>
                </a:lnTo>
                <a:lnTo>
                  <a:pt x="76200" y="99060"/>
                </a:lnTo>
                <a:lnTo>
                  <a:pt x="87629" y="87629"/>
                </a:lnTo>
                <a:lnTo>
                  <a:pt x="99060" y="76200"/>
                </a:lnTo>
                <a:lnTo>
                  <a:pt x="110489" y="66039"/>
                </a:lnTo>
                <a:lnTo>
                  <a:pt x="123189" y="57150"/>
                </a:lnTo>
                <a:lnTo>
                  <a:pt x="135889" y="48260"/>
                </a:lnTo>
                <a:lnTo>
                  <a:pt x="149860" y="39370"/>
                </a:lnTo>
                <a:lnTo>
                  <a:pt x="163829" y="33020"/>
                </a:lnTo>
                <a:lnTo>
                  <a:pt x="177800" y="25400"/>
                </a:lnTo>
                <a:lnTo>
                  <a:pt x="191769" y="19050"/>
                </a:lnTo>
                <a:lnTo>
                  <a:pt x="207010" y="13970"/>
                </a:lnTo>
                <a:lnTo>
                  <a:pt x="222250" y="10160"/>
                </a:lnTo>
                <a:lnTo>
                  <a:pt x="236219" y="6350"/>
                </a:lnTo>
                <a:lnTo>
                  <a:pt x="252729" y="3810"/>
                </a:lnTo>
                <a:lnTo>
                  <a:pt x="267969" y="1270"/>
                </a:lnTo>
                <a:lnTo>
                  <a:pt x="283210" y="0"/>
                </a:lnTo>
                <a:lnTo>
                  <a:pt x="299719" y="0"/>
                </a:lnTo>
                <a:lnTo>
                  <a:pt x="3693160" y="0"/>
                </a:lnTo>
                <a:lnTo>
                  <a:pt x="3708399" y="0"/>
                </a:lnTo>
                <a:lnTo>
                  <a:pt x="3724910" y="1270"/>
                </a:lnTo>
                <a:lnTo>
                  <a:pt x="3740149" y="3810"/>
                </a:lnTo>
                <a:lnTo>
                  <a:pt x="3755390" y="6350"/>
                </a:lnTo>
                <a:lnTo>
                  <a:pt x="3770630" y="10160"/>
                </a:lnTo>
                <a:lnTo>
                  <a:pt x="3785869" y="13970"/>
                </a:lnTo>
                <a:lnTo>
                  <a:pt x="3801110" y="19050"/>
                </a:lnTo>
                <a:lnTo>
                  <a:pt x="3815080" y="25400"/>
                </a:lnTo>
                <a:lnTo>
                  <a:pt x="3829049" y="33020"/>
                </a:lnTo>
                <a:lnTo>
                  <a:pt x="3843019" y="39370"/>
                </a:lnTo>
                <a:lnTo>
                  <a:pt x="3856990" y="48260"/>
                </a:lnTo>
                <a:lnTo>
                  <a:pt x="3869690" y="57150"/>
                </a:lnTo>
                <a:lnTo>
                  <a:pt x="3882390" y="66039"/>
                </a:lnTo>
                <a:lnTo>
                  <a:pt x="3915410" y="99060"/>
                </a:lnTo>
                <a:lnTo>
                  <a:pt x="3944619" y="135889"/>
                </a:lnTo>
                <a:lnTo>
                  <a:pt x="3952240" y="149860"/>
                </a:lnTo>
                <a:lnTo>
                  <a:pt x="3959860" y="162560"/>
                </a:lnTo>
                <a:lnTo>
                  <a:pt x="3977640" y="205739"/>
                </a:lnTo>
                <a:lnTo>
                  <a:pt x="3989069" y="251460"/>
                </a:lnTo>
                <a:lnTo>
                  <a:pt x="3990340" y="267970"/>
                </a:lnTo>
                <a:lnTo>
                  <a:pt x="3992880" y="283210"/>
                </a:lnTo>
                <a:lnTo>
                  <a:pt x="3992880" y="298450"/>
                </a:lnTo>
                <a:lnTo>
                  <a:pt x="3992880" y="1496060"/>
                </a:lnTo>
                <a:lnTo>
                  <a:pt x="3992880" y="1511300"/>
                </a:lnTo>
                <a:lnTo>
                  <a:pt x="3991610" y="1526539"/>
                </a:lnTo>
                <a:lnTo>
                  <a:pt x="3989069" y="1543050"/>
                </a:lnTo>
                <a:lnTo>
                  <a:pt x="3986530" y="1558289"/>
                </a:lnTo>
                <a:lnTo>
                  <a:pt x="3982719" y="1573529"/>
                </a:lnTo>
                <a:lnTo>
                  <a:pt x="3978910" y="1588770"/>
                </a:lnTo>
                <a:lnTo>
                  <a:pt x="3973830" y="1602739"/>
                </a:lnTo>
                <a:lnTo>
                  <a:pt x="3967480" y="1617979"/>
                </a:lnTo>
                <a:lnTo>
                  <a:pt x="3959860" y="1631950"/>
                </a:lnTo>
                <a:lnTo>
                  <a:pt x="3953510" y="1644650"/>
                </a:lnTo>
                <a:lnTo>
                  <a:pt x="3926840" y="1684020"/>
                </a:lnTo>
                <a:lnTo>
                  <a:pt x="3905249" y="1706879"/>
                </a:lnTo>
                <a:lnTo>
                  <a:pt x="3893819" y="1718310"/>
                </a:lnTo>
                <a:lnTo>
                  <a:pt x="3882390" y="1728470"/>
                </a:lnTo>
                <a:lnTo>
                  <a:pt x="3869690" y="1737360"/>
                </a:lnTo>
                <a:lnTo>
                  <a:pt x="3856990" y="1746250"/>
                </a:lnTo>
                <a:lnTo>
                  <a:pt x="3815080" y="1769110"/>
                </a:lnTo>
                <a:lnTo>
                  <a:pt x="3771899" y="1784350"/>
                </a:lnTo>
                <a:lnTo>
                  <a:pt x="3724910" y="1793239"/>
                </a:lnTo>
                <a:lnTo>
                  <a:pt x="3709669" y="1794510"/>
                </a:lnTo>
                <a:lnTo>
                  <a:pt x="3694430" y="1794510"/>
                </a:lnTo>
                <a:lnTo>
                  <a:pt x="299719" y="1795779"/>
                </a:lnTo>
                <a:lnTo>
                  <a:pt x="283210" y="1794510"/>
                </a:lnTo>
                <a:lnTo>
                  <a:pt x="267969" y="1793239"/>
                </a:lnTo>
                <a:lnTo>
                  <a:pt x="252729" y="1791970"/>
                </a:lnTo>
                <a:lnTo>
                  <a:pt x="236219" y="1789429"/>
                </a:lnTo>
                <a:lnTo>
                  <a:pt x="222250" y="1785620"/>
                </a:lnTo>
                <a:lnTo>
                  <a:pt x="207010" y="1780539"/>
                </a:lnTo>
                <a:lnTo>
                  <a:pt x="191769" y="1775460"/>
                </a:lnTo>
                <a:lnTo>
                  <a:pt x="177800" y="1769110"/>
                </a:lnTo>
                <a:lnTo>
                  <a:pt x="163829" y="1762760"/>
                </a:lnTo>
                <a:lnTo>
                  <a:pt x="149860" y="1755139"/>
                </a:lnTo>
                <a:lnTo>
                  <a:pt x="135889" y="1747520"/>
                </a:lnTo>
                <a:lnTo>
                  <a:pt x="123189" y="1738629"/>
                </a:lnTo>
                <a:lnTo>
                  <a:pt x="110489" y="1728470"/>
                </a:lnTo>
                <a:lnTo>
                  <a:pt x="99060" y="1718310"/>
                </a:lnTo>
                <a:lnTo>
                  <a:pt x="87629" y="1708150"/>
                </a:lnTo>
                <a:lnTo>
                  <a:pt x="76200" y="1696720"/>
                </a:lnTo>
                <a:lnTo>
                  <a:pt x="66039" y="1684020"/>
                </a:lnTo>
                <a:lnTo>
                  <a:pt x="57150" y="1671320"/>
                </a:lnTo>
                <a:lnTo>
                  <a:pt x="48260" y="1659889"/>
                </a:lnTo>
                <a:lnTo>
                  <a:pt x="39369" y="1645920"/>
                </a:lnTo>
                <a:lnTo>
                  <a:pt x="33019" y="1631950"/>
                </a:lnTo>
                <a:lnTo>
                  <a:pt x="25400" y="1617979"/>
                </a:lnTo>
                <a:lnTo>
                  <a:pt x="10160" y="1573529"/>
                </a:lnTo>
                <a:lnTo>
                  <a:pt x="3810" y="1543050"/>
                </a:lnTo>
                <a:lnTo>
                  <a:pt x="1269" y="1527810"/>
                </a:lnTo>
                <a:lnTo>
                  <a:pt x="0" y="1511300"/>
                </a:lnTo>
                <a:lnTo>
                  <a:pt x="0" y="1496060"/>
                </a:lnTo>
                <a:lnTo>
                  <a:pt x="0" y="298450"/>
                </a:lnTo>
                <a:close/>
              </a:path>
              <a:path w="3992879" h="1795780">
                <a:moveTo>
                  <a:pt x="0" y="0"/>
                </a:moveTo>
                <a:lnTo>
                  <a:pt x="0" y="0"/>
                </a:lnTo>
              </a:path>
              <a:path w="3992879" h="1795780">
                <a:moveTo>
                  <a:pt x="3992880" y="1795779"/>
                </a:moveTo>
                <a:lnTo>
                  <a:pt x="3992880" y="1795779"/>
                </a:lnTo>
              </a:path>
            </a:pathLst>
          </a:custGeom>
          <a:ln w="25518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659726" y="594789"/>
            <a:ext cx="6096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Вызваны дезорганизацией </a:t>
            </a:r>
            <a:r>
              <a:rPr sz="1400" b="1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6365D"/>
                </a:solidFill>
                <a:latin typeface="Arial"/>
                <a:cs typeface="Arial"/>
              </a:rPr>
              <a:t>последовательности </a:t>
            </a: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 выполнения </a:t>
            </a:r>
            <a:r>
              <a:rPr sz="1400" b="1" spc="-15" dirty="0">
                <a:solidFill>
                  <a:srgbClr val="16365D"/>
                </a:solidFill>
                <a:latin typeface="Arial"/>
                <a:cs typeface="Arial"/>
              </a:rPr>
              <a:t>работ </a:t>
            </a:r>
            <a:r>
              <a:rPr sz="1400" b="1" dirty="0">
                <a:solidFill>
                  <a:srgbClr val="16365D"/>
                </a:solidFill>
                <a:latin typeface="Arial"/>
                <a:cs typeface="Arial"/>
              </a:rPr>
              <a:t>и </a:t>
            </a:r>
            <a:r>
              <a:rPr sz="1400" b="1" spc="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нерациональной </a:t>
            </a:r>
            <a:r>
              <a:rPr sz="1400" b="1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6365D"/>
                </a:solidFill>
                <a:latin typeface="Arial"/>
                <a:cs typeface="Arial"/>
              </a:rPr>
              <a:t>планировкой</a:t>
            </a:r>
            <a:r>
              <a:rPr sz="1400" b="1" spc="-2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6365D"/>
                </a:solidFill>
                <a:latin typeface="Arial"/>
                <a:cs typeface="Arial"/>
              </a:rPr>
              <a:t>рабочей</a:t>
            </a:r>
            <a:r>
              <a:rPr sz="1400" b="1" spc="-2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6365D"/>
                </a:solidFill>
                <a:latin typeface="Arial"/>
                <a:cs typeface="Arial"/>
              </a:rPr>
              <a:t>зоны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38" y="1905000"/>
            <a:ext cx="2476500" cy="253365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81464"/>
              </p:ext>
            </p:extLst>
          </p:nvPr>
        </p:nvGraphicFramePr>
        <p:xfrm>
          <a:off x="2752977" y="1106314"/>
          <a:ext cx="6161038" cy="3856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офисных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процессах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различных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отраслях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69">
                <a:tc>
                  <a:txBody>
                    <a:bodyPr/>
                    <a:lstStyle/>
                    <a:p>
                      <a:pPr marL="91440" marR="839469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Поиск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документов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верхних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полках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стеллажей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4648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Повторные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походы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магазин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из-за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отсутствия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чёткого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списка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покупок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491">
                <a:tc>
                  <a:txBody>
                    <a:bodyPr/>
                    <a:lstStyle/>
                    <a:p>
                      <a:pPr marL="91440" marR="114935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Лишние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перемещения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связи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отсутствием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навигации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41020" algn="just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Лишние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перемещения при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прохождении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диспансеризации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из-за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разбросанности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закреплённых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кабинетов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67">
                <a:tc>
                  <a:txBody>
                    <a:bodyPr/>
                    <a:lstStyle/>
                    <a:p>
                      <a:pPr marL="91440" marR="126746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Сотрудник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обходит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мебель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из-за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неправильного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расположения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87705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Перемещение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автослесаря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нужным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инструментом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мастерской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48257"/>
            <a:ext cx="3289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Лишняя</a:t>
            </a:r>
            <a:r>
              <a:rPr spc="-40" dirty="0"/>
              <a:t> </a:t>
            </a:r>
            <a:r>
              <a:rPr spc="-5" dirty="0"/>
              <a:t>транспортировка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740048" y="499318"/>
            <a:ext cx="5105396" cy="884830"/>
            <a:chOff x="4313053" y="1302660"/>
            <a:chExt cx="3675246" cy="1555362"/>
          </a:xfrm>
        </p:grpSpPr>
        <p:sp>
          <p:nvSpPr>
            <p:cNvPr id="3" name="object 3"/>
            <p:cNvSpPr/>
            <p:nvPr/>
          </p:nvSpPr>
          <p:spPr>
            <a:xfrm>
              <a:off x="4313053" y="1302660"/>
              <a:ext cx="3675246" cy="1482328"/>
            </a:xfrm>
            <a:custGeom>
              <a:avLst/>
              <a:gdLst/>
              <a:ahLst/>
              <a:cxnLst/>
              <a:rect l="l" t="t" r="r" b="b"/>
              <a:pathLst>
                <a:path w="3992879" h="1858010">
                  <a:moveTo>
                    <a:pt x="0" y="309879"/>
                  </a:moveTo>
                  <a:lnTo>
                    <a:pt x="0" y="293369"/>
                  </a:lnTo>
                  <a:lnTo>
                    <a:pt x="2539" y="276859"/>
                  </a:lnTo>
                  <a:lnTo>
                    <a:pt x="3809" y="261619"/>
                  </a:lnTo>
                  <a:lnTo>
                    <a:pt x="7619" y="245109"/>
                  </a:lnTo>
                  <a:lnTo>
                    <a:pt x="10159" y="229869"/>
                  </a:lnTo>
                  <a:lnTo>
                    <a:pt x="15239" y="214629"/>
                  </a:lnTo>
                  <a:lnTo>
                    <a:pt x="20319" y="198119"/>
                  </a:lnTo>
                  <a:lnTo>
                    <a:pt x="26669" y="184150"/>
                  </a:lnTo>
                  <a:lnTo>
                    <a:pt x="34289" y="168909"/>
                  </a:lnTo>
                  <a:lnTo>
                    <a:pt x="41909" y="154939"/>
                  </a:lnTo>
                  <a:lnTo>
                    <a:pt x="50800" y="140969"/>
                  </a:lnTo>
                  <a:lnTo>
                    <a:pt x="59689" y="128269"/>
                  </a:lnTo>
                  <a:lnTo>
                    <a:pt x="68579" y="114300"/>
                  </a:lnTo>
                  <a:lnTo>
                    <a:pt x="80009" y="102869"/>
                  </a:lnTo>
                  <a:lnTo>
                    <a:pt x="91439" y="91439"/>
                  </a:lnTo>
                  <a:lnTo>
                    <a:pt x="102869" y="80009"/>
                  </a:lnTo>
                  <a:lnTo>
                    <a:pt x="114300" y="68579"/>
                  </a:lnTo>
                  <a:lnTo>
                    <a:pt x="128269" y="59689"/>
                  </a:lnTo>
                  <a:lnTo>
                    <a:pt x="140969" y="50800"/>
                  </a:lnTo>
                  <a:lnTo>
                    <a:pt x="184150" y="26669"/>
                  </a:lnTo>
                  <a:lnTo>
                    <a:pt x="229869" y="11429"/>
                  </a:lnTo>
                  <a:lnTo>
                    <a:pt x="245109" y="7619"/>
                  </a:lnTo>
                  <a:lnTo>
                    <a:pt x="261619" y="3809"/>
                  </a:lnTo>
                  <a:lnTo>
                    <a:pt x="276859" y="2539"/>
                  </a:lnTo>
                  <a:lnTo>
                    <a:pt x="293369" y="1269"/>
                  </a:lnTo>
                  <a:lnTo>
                    <a:pt x="309879" y="0"/>
                  </a:lnTo>
                  <a:lnTo>
                    <a:pt x="3684270" y="0"/>
                  </a:lnTo>
                  <a:lnTo>
                    <a:pt x="3699509" y="1269"/>
                  </a:lnTo>
                  <a:lnTo>
                    <a:pt x="3716020" y="2539"/>
                  </a:lnTo>
                  <a:lnTo>
                    <a:pt x="3732529" y="3809"/>
                  </a:lnTo>
                  <a:lnTo>
                    <a:pt x="3747770" y="7619"/>
                  </a:lnTo>
                  <a:lnTo>
                    <a:pt x="3794759" y="20319"/>
                  </a:lnTo>
                  <a:lnTo>
                    <a:pt x="3837939" y="41909"/>
                  </a:lnTo>
                  <a:lnTo>
                    <a:pt x="3851909" y="50800"/>
                  </a:lnTo>
                  <a:lnTo>
                    <a:pt x="3865879" y="59689"/>
                  </a:lnTo>
                  <a:lnTo>
                    <a:pt x="3878579" y="68579"/>
                  </a:lnTo>
                  <a:lnTo>
                    <a:pt x="3891279" y="80009"/>
                  </a:lnTo>
                  <a:lnTo>
                    <a:pt x="3902709" y="91439"/>
                  </a:lnTo>
                  <a:lnTo>
                    <a:pt x="3912870" y="102869"/>
                  </a:lnTo>
                  <a:lnTo>
                    <a:pt x="3924300" y="114300"/>
                  </a:lnTo>
                  <a:lnTo>
                    <a:pt x="3950970" y="154939"/>
                  </a:lnTo>
                  <a:lnTo>
                    <a:pt x="3972559" y="198119"/>
                  </a:lnTo>
                  <a:lnTo>
                    <a:pt x="3977639" y="214629"/>
                  </a:lnTo>
                  <a:lnTo>
                    <a:pt x="3982720" y="229869"/>
                  </a:lnTo>
                  <a:lnTo>
                    <a:pt x="3986529" y="245109"/>
                  </a:lnTo>
                  <a:lnTo>
                    <a:pt x="3989070" y="261619"/>
                  </a:lnTo>
                  <a:lnTo>
                    <a:pt x="3991609" y="276859"/>
                  </a:lnTo>
                  <a:lnTo>
                    <a:pt x="3992879" y="293369"/>
                  </a:lnTo>
                  <a:lnTo>
                    <a:pt x="3992879" y="309879"/>
                  </a:lnTo>
                  <a:lnTo>
                    <a:pt x="3992879" y="1548129"/>
                  </a:lnTo>
                  <a:lnTo>
                    <a:pt x="3992879" y="1564639"/>
                  </a:lnTo>
                  <a:lnTo>
                    <a:pt x="3991609" y="1579879"/>
                  </a:lnTo>
                  <a:lnTo>
                    <a:pt x="3989070" y="1596389"/>
                  </a:lnTo>
                  <a:lnTo>
                    <a:pt x="3986529" y="1611629"/>
                  </a:lnTo>
                  <a:lnTo>
                    <a:pt x="3982720" y="1628139"/>
                  </a:lnTo>
                  <a:lnTo>
                    <a:pt x="3977639" y="1643379"/>
                  </a:lnTo>
                  <a:lnTo>
                    <a:pt x="3972559" y="1658619"/>
                  </a:lnTo>
                  <a:lnTo>
                    <a:pt x="3966209" y="1673859"/>
                  </a:lnTo>
                  <a:lnTo>
                    <a:pt x="3959859" y="1687829"/>
                  </a:lnTo>
                  <a:lnTo>
                    <a:pt x="3950970" y="1703069"/>
                  </a:lnTo>
                  <a:lnTo>
                    <a:pt x="3943350" y="1717039"/>
                  </a:lnTo>
                  <a:lnTo>
                    <a:pt x="3934459" y="1729739"/>
                  </a:lnTo>
                  <a:lnTo>
                    <a:pt x="3924300" y="1742439"/>
                  </a:lnTo>
                  <a:lnTo>
                    <a:pt x="3914139" y="1755139"/>
                  </a:lnTo>
                  <a:lnTo>
                    <a:pt x="3902709" y="1766569"/>
                  </a:lnTo>
                  <a:lnTo>
                    <a:pt x="3891279" y="1778000"/>
                  </a:lnTo>
                  <a:lnTo>
                    <a:pt x="3878579" y="1788159"/>
                  </a:lnTo>
                  <a:lnTo>
                    <a:pt x="3865879" y="1798319"/>
                  </a:lnTo>
                  <a:lnTo>
                    <a:pt x="3851909" y="1807209"/>
                  </a:lnTo>
                  <a:lnTo>
                    <a:pt x="3810000" y="1830069"/>
                  </a:lnTo>
                  <a:lnTo>
                    <a:pt x="3764279" y="1846579"/>
                  </a:lnTo>
                  <a:lnTo>
                    <a:pt x="3716020" y="1855469"/>
                  </a:lnTo>
                  <a:lnTo>
                    <a:pt x="3700779" y="1856739"/>
                  </a:lnTo>
                  <a:lnTo>
                    <a:pt x="3684270" y="1856739"/>
                  </a:lnTo>
                  <a:lnTo>
                    <a:pt x="309879" y="1858009"/>
                  </a:lnTo>
                  <a:lnTo>
                    <a:pt x="309879" y="1856739"/>
                  </a:lnTo>
                  <a:lnTo>
                    <a:pt x="293369" y="1856739"/>
                  </a:lnTo>
                  <a:lnTo>
                    <a:pt x="276859" y="1855469"/>
                  </a:lnTo>
                  <a:lnTo>
                    <a:pt x="261619" y="1852929"/>
                  </a:lnTo>
                  <a:lnTo>
                    <a:pt x="245109" y="1850389"/>
                  </a:lnTo>
                  <a:lnTo>
                    <a:pt x="229869" y="1846579"/>
                  </a:lnTo>
                  <a:lnTo>
                    <a:pt x="214629" y="1841500"/>
                  </a:lnTo>
                  <a:lnTo>
                    <a:pt x="198119" y="1836419"/>
                  </a:lnTo>
                  <a:lnTo>
                    <a:pt x="184150" y="1830069"/>
                  </a:lnTo>
                  <a:lnTo>
                    <a:pt x="140969" y="1807209"/>
                  </a:lnTo>
                  <a:lnTo>
                    <a:pt x="115569" y="1788159"/>
                  </a:lnTo>
                  <a:lnTo>
                    <a:pt x="102869" y="1778000"/>
                  </a:lnTo>
                  <a:lnTo>
                    <a:pt x="91439" y="1766569"/>
                  </a:lnTo>
                  <a:lnTo>
                    <a:pt x="80009" y="1755139"/>
                  </a:lnTo>
                  <a:lnTo>
                    <a:pt x="69850" y="1742439"/>
                  </a:lnTo>
                  <a:lnTo>
                    <a:pt x="41909" y="1703069"/>
                  </a:lnTo>
                  <a:lnTo>
                    <a:pt x="20319" y="1658619"/>
                  </a:lnTo>
                  <a:lnTo>
                    <a:pt x="15239" y="1643379"/>
                  </a:lnTo>
                  <a:lnTo>
                    <a:pt x="10159" y="1628139"/>
                  </a:lnTo>
                  <a:lnTo>
                    <a:pt x="7619" y="1612900"/>
                  </a:lnTo>
                  <a:lnTo>
                    <a:pt x="3809" y="1596389"/>
                  </a:lnTo>
                  <a:lnTo>
                    <a:pt x="2539" y="1581150"/>
                  </a:lnTo>
                  <a:lnTo>
                    <a:pt x="0" y="1564639"/>
                  </a:lnTo>
                  <a:lnTo>
                    <a:pt x="0" y="1548129"/>
                  </a:lnTo>
                  <a:lnTo>
                    <a:pt x="0" y="309879"/>
                  </a:lnTo>
                  <a:close/>
                </a:path>
                <a:path w="3992879" h="1858010">
                  <a:moveTo>
                    <a:pt x="0" y="0"/>
                  </a:moveTo>
                  <a:lnTo>
                    <a:pt x="0" y="0"/>
                  </a:lnTo>
                </a:path>
                <a:path w="3992879" h="1858010">
                  <a:moveTo>
                    <a:pt x="3992879" y="1858009"/>
                  </a:moveTo>
                  <a:lnTo>
                    <a:pt x="3992879" y="1858009"/>
                  </a:lnTo>
                </a:path>
              </a:pathLst>
            </a:custGeom>
            <a:ln w="25518">
              <a:solidFill>
                <a:srgbClr val="16365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4470471" y="1431768"/>
              <a:ext cx="3517828" cy="142625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099"/>
                </a:lnSpc>
                <a:spcBef>
                  <a:spcPts val="95"/>
                </a:spcBef>
              </a:pPr>
              <a:r>
                <a:rPr sz="1400" b="1" spc="-35" dirty="0">
                  <a:solidFill>
                    <a:srgbClr val="16365D"/>
                  </a:solidFill>
                  <a:latin typeface="Arial"/>
                  <a:cs typeface="Arial"/>
                </a:rPr>
                <a:t>Результатом</a:t>
              </a:r>
              <a:r>
                <a:rPr sz="1400" b="1" spc="-10" dirty="0">
                  <a:solidFill>
                    <a:srgbClr val="16365D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16365D"/>
                  </a:solidFill>
                  <a:latin typeface="Arial"/>
                  <a:cs typeface="Arial"/>
                </a:rPr>
                <a:t>ненужных </a:t>
              </a:r>
              <a:r>
                <a:rPr sz="1400" b="1" spc="5" dirty="0">
                  <a:solidFill>
                    <a:srgbClr val="16365D"/>
                  </a:solidFill>
                  <a:latin typeface="Arial"/>
                  <a:cs typeface="Arial"/>
                </a:rPr>
                <a:t> </a:t>
              </a:r>
              <a:r>
                <a:rPr sz="1400" b="1" spc="-15" dirty="0">
                  <a:solidFill>
                    <a:srgbClr val="16365D"/>
                  </a:solidFill>
                  <a:latin typeface="Arial"/>
                  <a:cs typeface="Arial"/>
                </a:rPr>
                <a:t>перевозок</a:t>
              </a:r>
              <a:r>
                <a:rPr sz="1400" b="1" spc="-10" dirty="0">
                  <a:solidFill>
                    <a:srgbClr val="16365D"/>
                  </a:solidFill>
                  <a:latin typeface="Arial"/>
                  <a:cs typeface="Arial"/>
                </a:rPr>
                <a:t> </a:t>
              </a:r>
              <a:r>
                <a:rPr sz="1400" b="1" spc="-15" dirty="0">
                  <a:solidFill>
                    <a:srgbClr val="16365D"/>
                  </a:solidFill>
                  <a:latin typeface="Arial"/>
                  <a:cs typeface="Arial"/>
                </a:rPr>
                <a:t>являются </a:t>
              </a:r>
              <a:r>
                <a:rPr sz="1400" b="1" spc="-10" dirty="0">
                  <a:solidFill>
                    <a:srgbClr val="16365D"/>
                  </a:solidFill>
                  <a:latin typeface="Arial"/>
                  <a:cs typeface="Arial"/>
                </a:rPr>
                <a:t> </a:t>
              </a:r>
              <a:r>
                <a:rPr sz="1400" b="1" spc="-5" dirty="0">
                  <a:solidFill>
                    <a:srgbClr val="16365D"/>
                  </a:solidFill>
                  <a:latin typeface="Arial"/>
                  <a:cs typeface="Arial"/>
                </a:rPr>
                <a:t>дополнительные</a:t>
              </a:r>
              <a:r>
                <a:rPr sz="1400" b="1" spc="-55" dirty="0">
                  <a:solidFill>
                    <a:srgbClr val="16365D"/>
                  </a:solidFill>
                  <a:latin typeface="Arial"/>
                  <a:cs typeface="Arial"/>
                </a:rPr>
                <a:t> </a:t>
              </a:r>
              <a:r>
                <a:rPr sz="1400" b="1" spc="-5" dirty="0">
                  <a:solidFill>
                    <a:srgbClr val="16365D"/>
                  </a:solidFill>
                  <a:latin typeface="Arial"/>
                  <a:cs typeface="Arial"/>
                </a:rPr>
                <a:t>затраты, </a:t>
              </a:r>
              <a:r>
                <a:rPr sz="1400" b="1" spc="-545" dirty="0">
                  <a:solidFill>
                    <a:srgbClr val="16365D"/>
                  </a:solidFill>
                  <a:latin typeface="Arial"/>
                  <a:cs typeface="Arial"/>
                </a:rPr>
                <a:t> </a:t>
              </a:r>
              <a:r>
                <a:rPr sz="1400" b="1" spc="-5" dirty="0">
                  <a:solidFill>
                    <a:srgbClr val="16365D"/>
                  </a:solidFill>
                  <a:latin typeface="Arial"/>
                  <a:cs typeface="Arial"/>
                </a:rPr>
                <a:t>повреждения, время </a:t>
              </a:r>
              <a:r>
                <a:rPr sz="1400" b="1" spc="5" dirty="0">
                  <a:solidFill>
                    <a:srgbClr val="16365D"/>
                  </a:solidFill>
                  <a:latin typeface="Arial"/>
                  <a:cs typeface="Arial"/>
                </a:rPr>
                <a:t>на </a:t>
              </a:r>
              <a:r>
                <a:rPr sz="1400" b="1" spc="10" dirty="0">
                  <a:solidFill>
                    <a:srgbClr val="16365D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16365D"/>
                  </a:solidFill>
                  <a:latin typeface="Arial"/>
                  <a:cs typeface="Arial"/>
                </a:rPr>
                <a:t>поиск,</a:t>
              </a:r>
              <a:r>
                <a:rPr sz="1400" b="1" spc="-30" dirty="0">
                  <a:solidFill>
                    <a:srgbClr val="16365D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16365D"/>
                  </a:solidFill>
                  <a:latin typeface="Arial"/>
                  <a:cs typeface="Arial"/>
                </a:rPr>
                <a:t>затруднение учета</a:t>
              </a:r>
              <a:endParaRPr sz="1400" dirty="0">
                <a:latin typeface="Arial"/>
                <a:cs typeface="Arial"/>
              </a:endParaRPr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" y="1600200"/>
            <a:ext cx="2562860" cy="235803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53487"/>
              </p:ext>
            </p:extLst>
          </p:nvPr>
        </p:nvGraphicFramePr>
        <p:xfrm>
          <a:off x="2861427" y="1600200"/>
          <a:ext cx="5977771" cy="3313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8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офисных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процессах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различных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отраслях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390">
                <a:tc>
                  <a:txBody>
                    <a:bodyPr/>
                    <a:lstStyle/>
                    <a:p>
                      <a:pPr marL="91440" marR="32639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Передачей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документов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отдела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отдел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согласование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печатном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виде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954405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Перемещение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деталей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потоку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разбросанному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производствам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368">
                <a:tc>
                  <a:txBody>
                    <a:bodyPr/>
                    <a:lstStyle/>
                    <a:p>
                      <a:pPr marL="91440" marR="346075" algn="just">
                        <a:lnSpc>
                          <a:spcPct val="92400"/>
                        </a:lnSpc>
                        <a:spcBef>
                          <a:spcPts val="345"/>
                        </a:spcBef>
                      </a:pP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Перемещение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 совещание,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то время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как 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можно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было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решить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все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телефону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или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почте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40360">
                        <a:lnSpc>
                          <a:spcPct val="92400"/>
                        </a:lnSpc>
                        <a:spcBef>
                          <a:spcPts val="345"/>
                        </a:spcBef>
                      </a:pP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Постоянный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перенос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бутылок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с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водой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кулера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свободные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данный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момент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места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368">
                <a:tc>
                  <a:txBody>
                    <a:bodyPr/>
                    <a:lstStyle/>
                    <a:p>
                      <a:pPr marL="91440" marR="434975">
                        <a:lnSpc>
                          <a:spcPts val="1770"/>
                        </a:lnSpc>
                        <a:spcBef>
                          <a:spcPts val="384"/>
                        </a:spcBef>
                      </a:pP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Передача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чего-либо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следующий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этап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работы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вручную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911860">
                        <a:lnSpc>
                          <a:spcPct val="92400"/>
                        </a:lnSpc>
                        <a:spcBef>
                          <a:spcPts val="345"/>
                        </a:spcBef>
                      </a:pP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Перемещение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полуфабрикатов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временные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склады,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промежуточные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кладовые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341" y="381000"/>
            <a:ext cx="23031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Излишние</a:t>
            </a:r>
            <a:r>
              <a:rPr spc="-65" dirty="0"/>
              <a:t> </a:t>
            </a:r>
            <a:r>
              <a:rPr spc="-5" dirty="0"/>
              <a:t>запасы</a:t>
            </a:r>
          </a:p>
        </p:txBody>
      </p:sp>
      <p:sp>
        <p:nvSpPr>
          <p:cNvPr id="3" name="object 3"/>
          <p:cNvSpPr/>
          <p:nvPr/>
        </p:nvSpPr>
        <p:spPr>
          <a:xfrm>
            <a:off x="2819400" y="228600"/>
            <a:ext cx="6019800" cy="1086760"/>
          </a:xfrm>
          <a:custGeom>
            <a:avLst/>
            <a:gdLst/>
            <a:ahLst/>
            <a:cxnLst/>
            <a:rect l="l" t="t" r="r" b="b"/>
            <a:pathLst>
              <a:path w="3992879" h="2945129">
                <a:moveTo>
                  <a:pt x="0" y="491489"/>
                </a:moveTo>
                <a:lnTo>
                  <a:pt x="1269" y="464819"/>
                </a:lnTo>
                <a:lnTo>
                  <a:pt x="2539" y="439419"/>
                </a:lnTo>
                <a:lnTo>
                  <a:pt x="11429" y="388619"/>
                </a:lnTo>
                <a:lnTo>
                  <a:pt x="24129" y="339089"/>
                </a:lnTo>
                <a:lnTo>
                  <a:pt x="43179" y="292100"/>
                </a:lnTo>
                <a:lnTo>
                  <a:pt x="53339" y="267969"/>
                </a:lnTo>
                <a:lnTo>
                  <a:pt x="80009" y="223519"/>
                </a:lnTo>
                <a:lnTo>
                  <a:pt x="109219" y="181609"/>
                </a:lnTo>
                <a:lnTo>
                  <a:pt x="143509" y="143509"/>
                </a:lnTo>
                <a:lnTo>
                  <a:pt x="181609" y="109219"/>
                </a:lnTo>
                <a:lnTo>
                  <a:pt x="223519" y="80009"/>
                </a:lnTo>
                <a:lnTo>
                  <a:pt x="267969" y="53339"/>
                </a:lnTo>
                <a:lnTo>
                  <a:pt x="314959" y="33019"/>
                </a:lnTo>
                <a:lnTo>
                  <a:pt x="363219" y="16509"/>
                </a:lnTo>
                <a:lnTo>
                  <a:pt x="388619" y="11429"/>
                </a:lnTo>
                <a:lnTo>
                  <a:pt x="414019" y="6350"/>
                </a:lnTo>
                <a:lnTo>
                  <a:pt x="439419" y="2539"/>
                </a:lnTo>
                <a:lnTo>
                  <a:pt x="464819" y="1269"/>
                </a:lnTo>
                <a:lnTo>
                  <a:pt x="491489" y="0"/>
                </a:lnTo>
                <a:lnTo>
                  <a:pt x="3502659" y="0"/>
                </a:lnTo>
                <a:lnTo>
                  <a:pt x="3528059" y="1269"/>
                </a:lnTo>
                <a:lnTo>
                  <a:pt x="3553459" y="2539"/>
                </a:lnTo>
                <a:lnTo>
                  <a:pt x="3578859" y="6350"/>
                </a:lnTo>
                <a:lnTo>
                  <a:pt x="3604259" y="11429"/>
                </a:lnTo>
                <a:lnTo>
                  <a:pt x="3629659" y="16509"/>
                </a:lnTo>
                <a:lnTo>
                  <a:pt x="3677920" y="33019"/>
                </a:lnTo>
                <a:lnTo>
                  <a:pt x="3724909" y="53339"/>
                </a:lnTo>
                <a:lnTo>
                  <a:pt x="3769359" y="80009"/>
                </a:lnTo>
                <a:lnTo>
                  <a:pt x="3790950" y="93979"/>
                </a:lnTo>
                <a:lnTo>
                  <a:pt x="3830320" y="125729"/>
                </a:lnTo>
                <a:lnTo>
                  <a:pt x="3867150" y="162559"/>
                </a:lnTo>
                <a:lnTo>
                  <a:pt x="3898900" y="203200"/>
                </a:lnTo>
                <a:lnTo>
                  <a:pt x="3914139" y="223519"/>
                </a:lnTo>
                <a:lnTo>
                  <a:pt x="3926839" y="246379"/>
                </a:lnTo>
                <a:lnTo>
                  <a:pt x="3939539" y="267969"/>
                </a:lnTo>
                <a:lnTo>
                  <a:pt x="3950970" y="292100"/>
                </a:lnTo>
                <a:lnTo>
                  <a:pt x="3968750" y="339089"/>
                </a:lnTo>
                <a:lnTo>
                  <a:pt x="3982720" y="388619"/>
                </a:lnTo>
                <a:lnTo>
                  <a:pt x="3986529" y="414019"/>
                </a:lnTo>
                <a:lnTo>
                  <a:pt x="3990339" y="439419"/>
                </a:lnTo>
                <a:lnTo>
                  <a:pt x="3992879" y="464819"/>
                </a:lnTo>
                <a:lnTo>
                  <a:pt x="3992879" y="491489"/>
                </a:lnTo>
                <a:lnTo>
                  <a:pt x="3992879" y="2454910"/>
                </a:lnTo>
                <a:lnTo>
                  <a:pt x="3992879" y="2480310"/>
                </a:lnTo>
                <a:lnTo>
                  <a:pt x="3990339" y="2505710"/>
                </a:lnTo>
                <a:lnTo>
                  <a:pt x="3986529" y="2531110"/>
                </a:lnTo>
                <a:lnTo>
                  <a:pt x="3982720" y="2556510"/>
                </a:lnTo>
                <a:lnTo>
                  <a:pt x="3976370" y="2581910"/>
                </a:lnTo>
                <a:lnTo>
                  <a:pt x="3961129" y="2630169"/>
                </a:lnTo>
                <a:lnTo>
                  <a:pt x="3939539" y="2677160"/>
                </a:lnTo>
                <a:lnTo>
                  <a:pt x="3914139" y="2721610"/>
                </a:lnTo>
                <a:lnTo>
                  <a:pt x="3883659" y="2763519"/>
                </a:lnTo>
                <a:lnTo>
                  <a:pt x="3849370" y="2801619"/>
                </a:lnTo>
                <a:lnTo>
                  <a:pt x="3811270" y="2835910"/>
                </a:lnTo>
                <a:lnTo>
                  <a:pt x="3769359" y="2866390"/>
                </a:lnTo>
                <a:lnTo>
                  <a:pt x="3724909" y="2891790"/>
                </a:lnTo>
                <a:lnTo>
                  <a:pt x="3677920" y="2912110"/>
                </a:lnTo>
                <a:lnTo>
                  <a:pt x="3629659" y="2928619"/>
                </a:lnTo>
                <a:lnTo>
                  <a:pt x="3604259" y="2933699"/>
                </a:lnTo>
                <a:lnTo>
                  <a:pt x="3578859" y="2938779"/>
                </a:lnTo>
                <a:lnTo>
                  <a:pt x="3553459" y="2942590"/>
                </a:lnTo>
                <a:lnTo>
                  <a:pt x="3528059" y="2943860"/>
                </a:lnTo>
                <a:lnTo>
                  <a:pt x="3502659" y="2945129"/>
                </a:lnTo>
                <a:lnTo>
                  <a:pt x="491489" y="2945129"/>
                </a:lnTo>
                <a:lnTo>
                  <a:pt x="464819" y="2943860"/>
                </a:lnTo>
                <a:lnTo>
                  <a:pt x="439419" y="2942590"/>
                </a:lnTo>
                <a:lnTo>
                  <a:pt x="414019" y="2938779"/>
                </a:lnTo>
                <a:lnTo>
                  <a:pt x="388619" y="2933699"/>
                </a:lnTo>
                <a:lnTo>
                  <a:pt x="363219" y="2928619"/>
                </a:lnTo>
                <a:lnTo>
                  <a:pt x="314959" y="2912110"/>
                </a:lnTo>
                <a:lnTo>
                  <a:pt x="267969" y="2891790"/>
                </a:lnTo>
                <a:lnTo>
                  <a:pt x="223519" y="2866390"/>
                </a:lnTo>
                <a:lnTo>
                  <a:pt x="182879" y="2835910"/>
                </a:lnTo>
                <a:lnTo>
                  <a:pt x="144779" y="2801619"/>
                </a:lnTo>
                <a:lnTo>
                  <a:pt x="125729" y="2782569"/>
                </a:lnTo>
                <a:lnTo>
                  <a:pt x="93979" y="2743199"/>
                </a:lnTo>
                <a:lnTo>
                  <a:pt x="66039" y="2700019"/>
                </a:lnTo>
                <a:lnTo>
                  <a:pt x="43179" y="2654299"/>
                </a:lnTo>
                <a:lnTo>
                  <a:pt x="24129" y="2606040"/>
                </a:lnTo>
                <a:lnTo>
                  <a:pt x="11429" y="2556510"/>
                </a:lnTo>
                <a:lnTo>
                  <a:pt x="6350" y="2531110"/>
                </a:lnTo>
                <a:lnTo>
                  <a:pt x="2539" y="2505710"/>
                </a:lnTo>
                <a:lnTo>
                  <a:pt x="1269" y="2480310"/>
                </a:lnTo>
                <a:lnTo>
                  <a:pt x="0" y="2454910"/>
                </a:lnTo>
                <a:lnTo>
                  <a:pt x="0" y="491489"/>
                </a:lnTo>
                <a:close/>
              </a:path>
              <a:path w="3992879" h="2945129">
                <a:moveTo>
                  <a:pt x="0" y="0"/>
                </a:moveTo>
                <a:lnTo>
                  <a:pt x="0" y="0"/>
                </a:lnTo>
              </a:path>
              <a:path w="3992879" h="2945129">
                <a:moveTo>
                  <a:pt x="3992879" y="2945129"/>
                </a:moveTo>
                <a:lnTo>
                  <a:pt x="3992879" y="2945129"/>
                </a:lnTo>
              </a:path>
            </a:pathLst>
          </a:custGeom>
          <a:ln w="25518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48000" y="334681"/>
            <a:ext cx="56388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E487C"/>
                </a:solidFill>
                <a:latin typeface="Arial"/>
                <a:cs typeface="Arial"/>
              </a:rPr>
              <a:t>Запасы </a:t>
            </a:r>
            <a:r>
              <a:rPr sz="1400" b="1" spc="-10" dirty="0">
                <a:solidFill>
                  <a:srgbClr val="1E487C"/>
                </a:solidFill>
                <a:latin typeface="Arial"/>
                <a:cs typeface="Arial"/>
              </a:rPr>
              <a:t>предполагают </a:t>
            </a:r>
            <a:r>
              <a:rPr sz="1400" b="1" spc="-5" dirty="0">
                <a:solidFill>
                  <a:srgbClr val="1E487C"/>
                </a:solidFill>
                <a:latin typeface="Arial"/>
                <a:cs typeface="Arial"/>
              </a:rPr>
              <a:t> затраты</a:t>
            </a:r>
            <a:r>
              <a:rPr sz="1400" b="1" spc="-10" dirty="0">
                <a:solidFill>
                  <a:srgbClr val="1E487C"/>
                </a:solidFill>
                <a:latin typeface="Arial"/>
                <a:cs typeface="Arial"/>
              </a:rPr>
              <a:t> ресурсов</a:t>
            </a:r>
            <a:r>
              <a:rPr sz="1400" b="1" spc="-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487C"/>
                </a:solidFill>
                <a:latin typeface="Arial"/>
                <a:cs typeface="Arial"/>
              </a:rPr>
              <a:t>на </a:t>
            </a:r>
            <a:r>
              <a:rPr sz="1400" b="1" spc="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E487C"/>
                </a:solidFill>
                <a:latin typeface="Arial"/>
                <a:cs typeface="Arial"/>
              </a:rPr>
              <a:t>поддержание</a:t>
            </a:r>
            <a:r>
              <a:rPr sz="1400" b="1" spc="-2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487C"/>
                </a:solidFill>
                <a:latin typeface="Arial"/>
                <a:cs typeface="Arial"/>
              </a:rPr>
              <a:t>их</a:t>
            </a:r>
            <a:r>
              <a:rPr sz="1400" b="1" spc="-2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E487C"/>
                </a:solidFill>
                <a:latin typeface="Arial"/>
                <a:cs typeface="Arial"/>
              </a:rPr>
              <a:t>ценности: </a:t>
            </a:r>
            <a:r>
              <a:rPr sz="1400" b="1" spc="-540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E487C"/>
                </a:solidFill>
                <a:latin typeface="Arial"/>
                <a:cs typeface="Arial"/>
              </a:rPr>
              <a:t>обслуживание мест </a:t>
            </a:r>
            <a:r>
              <a:rPr sz="1400" b="1" dirty="0">
                <a:solidFill>
                  <a:srgbClr val="1E487C"/>
                </a:solidFill>
                <a:latin typeface="Arial"/>
                <a:cs typeface="Arial"/>
              </a:rPr>
              <a:t> хранения, </a:t>
            </a:r>
            <a:r>
              <a:rPr sz="1400" b="1" spc="-5" dirty="0">
                <a:solidFill>
                  <a:srgbClr val="1E487C"/>
                </a:solidFill>
                <a:latin typeface="Arial"/>
                <a:cs typeface="Arial"/>
              </a:rPr>
              <a:t>затраты </a:t>
            </a:r>
            <a:r>
              <a:rPr sz="1400" b="1" dirty="0">
                <a:solidFill>
                  <a:srgbClr val="1E487C"/>
                </a:solidFill>
                <a:latin typeface="Arial"/>
                <a:cs typeface="Arial"/>
              </a:rPr>
              <a:t>на </a:t>
            </a:r>
            <a:r>
              <a:rPr sz="1400" b="1" spc="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E487C"/>
                </a:solidFill>
                <a:latin typeface="Arial"/>
                <a:cs typeface="Arial"/>
              </a:rPr>
              <a:t>электроэнергию</a:t>
            </a:r>
            <a:r>
              <a:rPr sz="1400" b="1" spc="-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487C"/>
                </a:solidFill>
                <a:latin typeface="Arial"/>
                <a:cs typeface="Arial"/>
              </a:rPr>
              <a:t>и </a:t>
            </a:r>
            <a:r>
              <a:rPr sz="1400" b="1" spc="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E487C"/>
                </a:solidFill>
                <a:latin typeface="Arial"/>
                <a:cs typeface="Arial"/>
              </a:rPr>
              <a:t>персонал, </a:t>
            </a:r>
            <a:r>
              <a:rPr sz="1400" b="1" spc="-15" dirty="0">
                <a:solidFill>
                  <a:srgbClr val="1E487C"/>
                </a:solidFill>
                <a:latin typeface="Arial"/>
                <a:cs typeface="Arial"/>
              </a:rPr>
              <a:t>погрузочно- </a:t>
            </a:r>
            <a:r>
              <a:rPr sz="1400" b="1" spc="-10" dirty="0">
                <a:solidFill>
                  <a:srgbClr val="1E487C"/>
                </a:solidFill>
                <a:latin typeface="Arial"/>
                <a:cs typeface="Arial"/>
              </a:rPr>
              <a:t> разгрузочные </a:t>
            </a:r>
            <a:r>
              <a:rPr sz="1400" b="1" dirty="0">
                <a:solidFill>
                  <a:srgbClr val="1E487C"/>
                </a:solidFill>
                <a:latin typeface="Arial"/>
                <a:cs typeface="Arial"/>
              </a:rPr>
              <a:t>операции и </a:t>
            </a:r>
            <a:r>
              <a:rPr sz="1400" b="1" spc="5" dirty="0">
                <a:solidFill>
                  <a:srgbClr val="1E487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E487C"/>
                </a:solidFill>
                <a:latin typeface="Arial"/>
                <a:cs typeface="Arial"/>
              </a:rPr>
              <a:t>прочее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" y="1315360"/>
            <a:ext cx="2489200" cy="250316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20665"/>
              </p:ext>
            </p:extLst>
          </p:nvPr>
        </p:nvGraphicFramePr>
        <p:xfrm>
          <a:off x="2895599" y="1447800"/>
          <a:ext cx="5953593" cy="3276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6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офисных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процессах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различных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отраслях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5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Полные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ячейки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входящих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документов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8580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Излишние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запасы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картофеля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зимний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период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188">
                <a:tc>
                  <a:txBody>
                    <a:bodyPr/>
                    <a:lstStyle/>
                    <a:p>
                      <a:pPr marL="90805" marR="371475">
                        <a:lnSpc>
                          <a:spcPts val="1770"/>
                        </a:lnSpc>
                        <a:spcBef>
                          <a:spcPts val="384"/>
                        </a:spcBef>
                      </a:pPr>
                      <a:r>
                        <a:rPr sz="1600" spc="-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Документы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письма,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которыми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никто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6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работает;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Незавершенные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проекты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Изготовление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деталей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большими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партиями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Избыточная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информация</a:t>
                      </a:r>
                      <a:r>
                        <a:rPr sz="1600" spc="5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600" spc="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компьютере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Излишние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запасы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запасных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частей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1" y="457199"/>
            <a:ext cx="5791199" cy="802193"/>
          </a:xfrm>
          <a:custGeom>
            <a:avLst/>
            <a:gdLst/>
            <a:ahLst/>
            <a:cxnLst/>
            <a:rect l="l" t="t" r="r" b="b"/>
            <a:pathLst>
              <a:path w="3994150" h="1831339">
                <a:moveTo>
                  <a:pt x="0" y="304800"/>
                </a:moveTo>
                <a:lnTo>
                  <a:pt x="1269" y="288290"/>
                </a:lnTo>
                <a:lnTo>
                  <a:pt x="2539" y="273050"/>
                </a:lnTo>
                <a:lnTo>
                  <a:pt x="3810" y="256540"/>
                </a:lnTo>
                <a:lnTo>
                  <a:pt x="7619" y="241300"/>
                </a:lnTo>
                <a:lnTo>
                  <a:pt x="11429" y="226060"/>
                </a:lnTo>
                <a:lnTo>
                  <a:pt x="15239" y="210820"/>
                </a:lnTo>
                <a:lnTo>
                  <a:pt x="20319" y="195580"/>
                </a:lnTo>
                <a:lnTo>
                  <a:pt x="26669" y="180340"/>
                </a:lnTo>
                <a:lnTo>
                  <a:pt x="33019" y="166370"/>
                </a:lnTo>
                <a:lnTo>
                  <a:pt x="41910" y="152400"/>
                </a:lnTo>
                <a:lnTo>
                  <a:pt x="49529" y="138430"/>
                </a:lnTo>
                <a:lnTo>
                  <a:pt x="58419" y="125730"/>
                </a:lnTo>
                <a:lnTo>
                  <a:pt x="68579" y="113030"/>
                </a:lnTo>
                <a:lnTo>
                  <a:pt x="78739" y="100330"/>
                </a:lnTo>
                <a:lnTo>
                  <a:pt x="113029" y="67310"/>
                </a:lnTo>
                <a:lnTo>
                  <a:pt x="153669" y="40640"/>
                </a:lnTo>
                <a:lnTo>
                  <a:pt x="167639" y="33020"/>
                </a:lnTo>
                <a:lnTo>
                  <a:pt x="181610" y="25400"/>
                </a:lnTo>
                <a:lnTo>
                  <a:pt x="196850" y="19050"/>
                </a:lnTo>
                <a:lnTo>
                  <a:pt x="212089" y="13970"/>
                </a:lnTo>
                <a:lnTo>
                  <a:pt x="227329" y="10160"/>
                </a:lnTo>
                <a:lnTo>
                  <a:pt x="242569" y="6350"/>
                </a:lnTo>
                <a:lnTo>
                  <a:pt x="257810" y="2540"/>
                </a:lnTo>
                <a:lnTo>
                  <a:pt x="274319" y="1270"/>
                </a:lnTo>
                <a:lnTo>
                  <a:pt x="289560" y="0"/>
                </a:lnTo>
                <a:lnTo>
                  <a:pt x="306069" y="0"/>
                </a:lnTo>
                <a:lnTo>
                  <a:pt x="3688080" y="0"/>
                </a:lnTo>
                <a:lnTo>
                  <a:pt x="3703319" y="0"/>
                </a:lnTo>
                <a:lnTo>
                  <a:pt x="3719830" y="1270"/>
                </a:lnTo>
                <a:lnTo>
                  <a:pt x="3736340" y="2540"/>
                </a:lnTo>
                <a:lnTo>
                  <a:pt x="3751580" y="6350"/>
                </a:lnTo>
                <a:lnTo>
                  <a:pt x="3766819" y="10160"/>
                </a:lnTo>
                <a:lnTo>
                  <a:pt x="3782060" y="13970"/>
                </a:lnTo>
                <a:lnTo>
                  <a:pt x="3797299" y="19050"/>
                </a:lnTo>
                <a:lnTo>
                  <a:pt x="3812540" y="25400"/>
                </a:lnTo>
                <a:lnTo>
                  <a:pt x="3826510" y="33020"/>
                </a:lnTo>
                <a:lnTo>
                  <a:pt x="3840480" y="40640"/>
                </a:lnTo>
                <a:lnTo>
                  <a:pt x="3854449" y="48260"/>
                </a:lnTo>
                <a:lnTo>
                  <a:pt x="3867149" y="57150"/>
                </a:lnTo>
                <a:lnTo>
                  <a:pt x="3879849" y="67310"/>
                </a:lnTo>
                <a:lnTo>
                  <a:pt x="3892549" y="77470"/>
                </a:lnTo>
                <a:lnTo>
                  <a:pt x="3925569" y="113030"/>
                </a:lnTo>
                <a:lnTo>
                  <a:pt x="3952240" y="152400"/>
                </a:lnTo>
                <a:lnTo>
                  <a:pt x="3959860" y="166370"/>
                </a:lnTo>
                <a:lnTo>
                  <a:pt x="3967480" y="180340"/>
                </a:lnTo>
                <a:lnTo>
                  <a:pt x="3972560" y="195580"/>
                </a:lnTo>
                <a:lnTo>
                  <a:pt x="3977640" y="210820"/>
                </a:lnTo>
                <a:lnTo>
                  <a:pt x="3982719" y="226060"/>
                </a:lnTo>
                <a:lnTo>
                  <a:pt x="3986530" y="241300"/>
                </a:lnTo>
                <a:lnTo>
                  <a:pt x="3989069" y="256540"/>
                </a:lnTo>
                <a:lnTo>
                  <a:pt x="3991610" y="273050"/>
                </a:lnTo>
                <a:lnTo>
                  <a:pt x="3992880" y="288290"/>
                </a:lnTo>
                <a:lnTo>
                  <a:pt x="3992880" y="304800"/>
                </a:lnTo>
                <a:lnTo>
                  <a:pt x="3994149" y="1525270"/>
                </a:lnTo>
                <a:lnTo>
                  <a:pt x="3992880" y="1541780"/>
                </a:lnTo>
                <a:lnTo>
                  <a:pt x="3991610" y="1557020"/>
                </a:lnTo>
                <a:lnTo>
                  <a:pt x="3990340" y="1573530"/>
                </a:lnTo>
                <a:lnTo>
                  <a:pt x="3986530" y="1588770"/>
                </a:lnTo>
                <a:lnTo>
                  <a:pt x="3982719" y="1604010"/>
                </a:lnTo>
                <a:lnTo>
                  <a:pt x="3978910" y="1619250"/>
                </a:lnTo>
                <a:lnTo>
                  <a:pt x="3973830" y="1634490"/>
                </a:lnTo>
                <a:lnTo>
                  <a:pt x="3967480" y="1649730"/>
                </a:lnTo>
                <a:lnTo>
                  <a:pt x="3961130" y="1663700"/>
                </a:lnTo>
                <a:lnTo>
                  <a:pt x="3952240" y="1677670"/>
                </a:lnTo>
                <a:lnTo>
                  <a:pt x="3944619" y="1691640"/>
                </a:lnTo>
                <a:lnTo>
                  <a:pt x="3915410" y="1729740"/>
                </a:lnTo>
                <a:lnTo>
                  <a:pt x="3881119" y="1762760"/>
                </a:lnTo>
                <a:lnTo>
                  <a:pt x="3840480" y="1789430"/>
                </a:lnTo>
                <a:lnTo>
                  <a:pt x="3826510" y="1797050"/>
                </a:lnTo>
                <a:lnTo>
                  <a:pt x="3812540" y="1804670"/>
                </a:lnTo>
                <a:lnTo>
                  <a:pt x="3797299" y="1811020"/>
                </a:lnTo>
                <a:lnTo>
                  <a:pt x="3782060" y="1816100"/>
                </a:lnTo>
                <a:lnTo>
                  <a:pt x="3766819" y="1819910"/>
                </a:lnTo>
                <a:lnTo>
                  <a:pt x="3751580" y="1823720"/>
                </a:lnTo>
                <a:lnTo>
                  <a:pt x="3736340" y="1827530"/>
                </a:lnTo>
                <a:lnTo>
                  <a:pt x="3719830" y="1828800"/>
                </a:lnTo>
                <a:lnTo>
                  <a:pt x="3704590" y="1830070"/>
                </a:lnTo>
                <a:lnTo>
                  <a:pt x="3688080" y="1831340"/>
                </a:lnTo>
                <a:lnTo>
                  <a:pt x="306069" y="1831340"/>
                </a:lnTo>
                <a:lnTo>
                  <a:pt x="289560" y="1831340"/>
                </a:lnTo>
                <a:lnTo>
                  <a:pt x="274319" y="1828800"/>
                </a:lnTo>
                <a:lnTo>
                  <a:pt x="257810" y="1827530"/>
                </a:lnTo>
                <a:lnTo>
                  <a:pt x="242569" y="1823720"/>
                </a:lnTo>
                <a:lnTo>
                  <a:pt x="227329" y="1821180"/>
                </a:lnTo>
                <a:lnTo>
                  <a:pt x="212089" y="1816100"/>
                </a:lnTo>
                <a:lnTo>
                  <a:pt x="167639" y="1798320"/>
                </a:lnTo>
                <a:lnTo>
                  <a:pt x="127000" y="1772920"/>
                </a:lnTo>
                <a:lnTo>
                  <a:pt x="101600" y="1752600"/>
                </a:lnTo>
                <a:lnTo>
                  <a:pt x="90169" y="1742440"/>
                </a:lnTo>
                <a:lnTo>
                  <a:pt x="58419" y="1705610"/>
                </a:lnTo>
                <a:lnTo>
                  <a:pt x="41910" y="1678940"/>
                </a:lnTo>
                <a:lnTo>
                  <a:pt x="33019" y="1664970"/>
                </a:lnTo>
                <a:lnTo>
                  <a:pt x="26669" y="1649730"/>
                </a:lnTo>
                <a:lnTo>
                  <a:pt x="20319" y="1635760"/>
                </a:lnTo>
                <a:lnTo>
                  <a:pt x="15239" y="1620520"/>
                </a:lnTo>
                <a:lnTo>
                  <a:pt x="11429" y="1605280"/>
                </a:lnTo>
                <a:lnTo>
                  <a:pt x="7619" y="1588770"/>
                </a:lnTo>
                <a:lnTo>
                  <a:pt x="3810" y="1573530"/>
                </a:lnTo>
                <a:lnTo>
                  <a:pt x="2539" y="1558290"/>
                </a:lnTo>
                <a:lnTo>
                  <a:pt x="1269" y="1541780"/>
                </a:lnTo>
                <a:lnTo>
                  <a:pt x="0" y="1525270"/>
                </a:lnTo>
                <a:lnTo>
                  <a:pt x="0" y="304800"/>
                </a:lnTo>
                <a:close/>
              </a:path>
              <a:path w="3994150" h="1831339">
                <a:moveTo>
                  <a:pt x="0" y="0"/>
                </a:moveTo>
                <a:lnTo>
                  <a:pt x="0" y="0"/>
                </a:lnTo>
              </a:path>
              <a:path w="3994150" h="1831339">
                <a:moveTo>
                  <a:pt x="3994149" y="1831340"/>
                </a:moveTo>
                <a:lnTo>
                  <a:pt x="3994149" y="1831340"/>
                </a:lnTo>
              </a:path>
            </a:pathLst>
          </a:custGeom>
          <a:ln w="25518">
            <a:solidFill>
              <a:srgbClr val="16365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800" y="784399"/>
            <a:ext cx="29451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Избыточная</a:t>
            </a:r>
            <a:r>
              <a:rPr spc="-30" dirty="0"/>
              <a:t> </a:t>
            </a:r>
            <a:r>
              <a:rPr spc="-10" dirty="0"/>
              <a:t>обработка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24890" y="605982"/>
            <a:ext cx="5410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600" b="1" spc="-5" dirty="0">
                <a:solidFill>
                  <a:srgbClr val="16365D"/>
                </a:solidFill>
                <a:latin typeface="Arial"/>
                <a:cs typeface="Arial"/>
              </a:rPr>
              <a:t>Выполнение</a:t>
            </a:r>
            <a:r>
              <a:rPr sz="1600" b="1" spc="-5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6365D"/>
                </a:solidFill>
                <a:latin typeface="Arial"/>
                <a:cs typeface="Arial"/>
              </a:rPr>
              <a:t>большего </a:t>
            </a:r>
            <a:r>
              <a:rPr sz="1600" b="1" spc="-54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6365D"/>
                </a:solidFill>
                <a:latin typeface="Arial"/>
                <a:cs typeface="Arial"/>
              </a:rPr>
              <a:t>объема</a:t>
            </a:r>
            <a:r>
              <a:rPr sz="1600" b="1" spc="-1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16365D"/>
                </a:solidFill>
                <a:latin typeface="Arial"/>
                <a:cs typeface="Arial"/>
              </a:rPr>
              <a:t>работ,</a:t>
            </a:r>
            <a:r>
              <a:rPr sz="1600" b="1" spc="-1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6365D"/>
                </a:solidFill>
                <a:latin typeface="Arial"/>
                <a:cs typeface="Arial"/>
              </a:rPr>
              <a:t>чем </a:t>
            </a:r>
            <a:r>
              <a:rPr sz="1600" b="1" spc="-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6365D"/>
                </a:solidFill>
                <a:latin typeface="Arial"/>
                <a:cs typeface="Arial"/>
              </a:rPr>
              <a:t>требуется</a:t>
            </a:r>
            <a:r>
              <a:rPr sz="1600" b="1" spc="-1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6365D"/>
                </a:solidFill>
                <a:latin typeface="Arial"/>
                <a:cs typeface="Arial"/>
              </a:rPr>
              <a:t>для </a:t>
            </a:r>
            <a:r>
              <a:rPr sz="1600" b="1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6365D"/>
                </a:solidFill>
                <a:latin typeface="Arial"/>
                <a:cs typeface="Arial"/>
              </a:rPr>
              <a:t>удовлетворения </a:t>
            </a:r>
            <a:r>
              <a:rPr sz="1600" b="1" spc="-10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6365D"/>
                </a:solidFill>
                <a:latin typeface="Arial"/>
                <a:cs typeface="Arial"/>
              </a:rPr>
              <a:t>требований</a:t>
            </a:r>
            <a:r>
              <a:rPr sz="1600" b="1" spc="-35" dirty="0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6365D"/>
                </a:solidFill>
                <a:latin typeface="Arial"/>
                <a:cs typeface="Arial"/>
              </a:rPr>
              <a:t>заказчика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334261" cy="2220870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756687"/>
              </p:ext>
            </p:extLst>
          </p:nvPr>
        </p:nvGraphicFramePr>
        <p:xfrm>
          <a:off x="2819401" y="1447800"/>
          <a:ext cx="5925518" cy="3408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офисных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процессах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Примеры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различных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отраслях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6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800">
                <a:tc>
                  <a:txBody>
                    <a:bodyPr/>
                    <a:lstStyle/>
                    <a:p>
                      <a:pPr marL="90805" marR="33020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Предварительные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сверки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результатов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или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проверки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отчетов.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887094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4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Ковш: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окрашивается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разные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цвета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(красный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или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желтый),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973">
                <a:tc>
                  <a:txBody>
                    <a:bodyPr/>
                    <a:lstStyle/>
                    <a:p>
                      <a:pPr marL="90805" marR="394970">
                        <a:lnSpc>
                          <a:spcPct val="92400"/>
                        </a:lnSpc>
                        <a:spcBef>
                          <a:spcPts val="345"/>
                        </a:spcBef>
                      </a:pP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Инспекции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или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проверки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документов,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большой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список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согласующих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лиц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одного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документа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196340">
                        <a:lnSpc>
                          <a:spcPts val="1770"/>
                        </a:lnSpc>
                        <a:spcBef>
                          <a:spcPts val="384"/>
                        </a:spcBef>
                      </a:pPr>
                      <a:r>
                        <a:rPr sz="1400" spc="-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Длина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резьбы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болта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больше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чем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необходима</a:t>
                      </a:r>
                      <a:r>
                        <a:rPr sz="1400" spc="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для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процесса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000">
                <a:tc>
                  <a:txBody>
                    <a:bodyPr/>
                    <a:lstStyle/>
                    <a:p>
                      <a:pPr marL="90805" marR="1207135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Многочисленные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согласования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утверждения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документов.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924560">
                        <a:lnSpc>
                          <a:spcPts val="1780"/>
                        </a:lnSpc>
                        <a:spcBef>
                          <a:spcPts val="375"/>
                        </a:spcBef>
                      </a:pPr>
                      <a:r>
                        <a:rPr sz="1400" spc="-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Работа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нуля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вместо</a:t>
                      </a:r>
                      <a:r>
                        <a:rPr sz="1400" spc="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модификации </a:t>
                      </a:r>
                      <a:r>
                        <a:rPr sz="1400" spc="-40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существующих</a:t>
                      </a:r>
                      <a:r>
                        <a:rPr sz="1400" spc="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решений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817</TotalTime>
  <Words>1737</Words>
  <Application>Microsoft Office PowerPoint</Application>
  <PresentationFormat>Экран (4:3)</PresentationFormat>
  <Paragraphs>326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Franklin Gothic Book</vt:lpstr>
      <vt:lpstr>Franklin Gothic Medium</vt:lpstr>
      <vt:lpstr>Microsoft Sans Serif</vt:lpstr>
      <vt:lpstr>Times New Roman</vt:lpstr>
      <vt:lpstr>Wingdings</vt:lpstr>
      <vt:lpstr>Углы</vt:lpstr>
      <vt:lpstr>«Бережливое производство»</vt:lpstr>
      <vt:lpstr>Что такое бережливое производство?</vt:lpstr>
      <vt:lpstr>Три вида работ в любом процессе</vt:lpstr>
      <vt:lpstr> виды потерь</vt:lpstr>
      <vt:lpstr>Инструменты борьбы с потерями: </vt:lpstr>
      <vt:lpstr>Лишние движения</vt:lpstr>
      <vt:lpstr>Лишняя транспортировка</vt:lpstr>
      <vt:lpstr>Излишние запасы</vt:lpstr>
      <vt:lpstr>Избыточная обработка</vt:lpstr>
      <vt:lpstr>Ожидание</vt:lpstr>
      <vt:lpstr>Переделка брака</vt:lpstr>
      <vt:lpstr>Перепроизводство</vt:lpstr>
      <vt:lpstr>Система 5С</vt:lpstr>
      <vt:lpstr>Примеры этапа Сортировка</vt:lpstr>
      <vt:lpstr>Этап 2  Соблюдение порядка</vt:lpstr>
      <vt:lpstr>Примеры этапа Соблюдение порядка</vt:lpstr>
      <vt:lpstr>Примеры этапа Соблюдение порядка</vt:lpstr>
      <vt:lpstr>Этап 3  Содержание в чистоте</vt:lpstr>
      <vt:lpstr>Этап 4 - стандартизация</vt:lpstr>
      <vt:lpstr>Примеры этапа - Стандартизация</vt:lpstr>
      <vt:lpstr>Презентация PowerPoint</vt:lpstr>
      <vt:lpstr>Этап 5 - Совершенствование</vt:lpstr>
      <vt:lpstr>Презентация PowerPoint</vt:lpstr>
      <vt:lpstr>Инструкция 5С для помещения</vt:lpstr>
      <vt:lpstr>Инструкция 5С для рабочего места</vt:lpstr>
      <vt:lpstr>Картирование</vt:lpstr>
      <vt:lpstr>Разновидность картирования  диаграмма спагетти</vt:lpstr>
      <vt:lpstr>Хронометраж</vt:lpstr>
      <vt:lpstr>6 шагов решения проблем</vt:lpstr>
      <vt:lpstr>1 ШАГ - Описать проблему</vt:lpstr>
      <vt:lpstr>2 ШАГ – Найти коренную причину</vt:lpstr>
      <vt:lpstr>Пример использования Правила 5 Почему?</vt:lpstr>
      <vt:lpstr>3 ШАГ – Выбрать способ решения проблемы</vt:lpstr>
      <vt:lpstr>4 ШАГ – Контролировать результат</vt:lpstr>
      <vt:lpstr>6 ШАГ – Создать / изменить стандарт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Кожарина Марина Александровна</dc:creator>
  <cp:lastModifiedBy>panelY</cp:lastModifiedBy>
  <cp:revision>23</cp:revision>
  <dcterms:created xsi:type="dcterms:W3CDTF">2023-08-13T10:57:38Z</dcterms:created>
  <dcterms:modified xsi:type="dcterms:W3CDTF">2023-08-15T01:14:47Z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2021-09-09T00:00:00Z</vt:filetime>
  </property>
  <property fmtid="{D5CDD505-2E9C-101B-9397-08002B2CF9AE}" pid="3" name="Creator">
    <vt:lpwstr>Impress</vt:lpwstr>
  </property>
  <property fmtid="{D5CDD505-2E9C-101B-9397-08002B2CF9AE}" pid="4" name="LastSaved">
    <vt:filetime>2021-09-09T00:00:00Z</vt:filetime>
  </property>
</Properties>
</file>